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NCNAU+MS-UIGothic"/>
      <p:regular r:id="rId15"/>
    </p:embeddedFont>
    <p:embeddedFont>
      <p:font typeface="UVCSHT+AUNGJQ+ArialMT"/>
      <p:regular r:id="rId16"/>
    </p:embeddedFont>
    <p:embeddedFont>
      <p:font typeface="GWAGKM+LCRPOT+MicrosoftYaHei-Bold"/>
      <p:regular r:id="rId17"/>
    </p:embeddedFont>
    <p:embeddedFont>
      <p:font typeface="IBUJWC+WNWTLR+Arial-BoldMT"/>
      <p:regular r:id="rId18"/>
    </p:embeddedFont>
    <p:embeddedFont>
      <p:font typeface="MKNADA+NBUMPS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E952C-E82D-43F9-B772-B4A4B4155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32D7D-3976-4D20-BFA7-DD8D94EE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0B02D-3A5F-4C8F-8F10-485C763A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B21E7-B9F1-4CF4-A424-D0236437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AE94A-52B5-4E59-8377-2F2E5011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B72A1-C6EE-40DA-B929-A365C1B8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68781-22E2-43F0-A3FF-4E6F0CBA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F5734-E06C-4EBF-AD0E-C842231E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46EE2-CD7F-4E6A-AF84-2AD42B47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3C1EA-7630-4B9A-A7C8-8E1C8C97F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419CC-E7E4-4F19-9265-78F2E439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5022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GNCNAU+MS-UIGothic"/>
                <a:cs typeface="GNCNAU+MS-UIGothic"/>
              </a:rPr>
              <a:t>加速度原理件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VCSHT+AUNGJQ+ArialMT"/>
                <a:cs typeface="UVCSHT+AUNGJ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VCSHT+AUNGJQ+ArialMT"/>
                <a:cs typeface="UVCSHT+AUNGJ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的工作原理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VCSHT+AUNGJQ+ArialMT"/>
                <a:cs typeface="UVCSHT+AUNGJ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3738821" cy="1880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VCSHT+AUNGJQ+ArialMT"/>
                <a:cs typeface="UVCSHT+AUNGJ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的特性参数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VCSHT+AUNGJQ+ArialMT"/>
                <a:cs typeface="UVCSHT+AUNGJ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的校准与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定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VCSHT+AUNGJQ+ArialMT"/>
                <a:cs typeface="UVCSHT+AUNGJ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用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GNCNAU+MS-UIGothic"/>
                <a:cs typeface="GNCNAU+MS-UIGothic"/>
              </a:rPr>
              <a:t>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NCNAU+MS-UIGothic"/>
                <a:cs typeface="GNCNAU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GWAGKM+LCRPOT+MicrosoftYaHei-Bold"/>
                <a:cs typeface="GWAGKM+LCRPO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26375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84FF"/>
                </a:solidFill>
                <a:latin typeface="GNCNAU+MS-UIGothic"/>
                <a:cs typeface="GNCNAU+MS-UIGothic"/>
              </a:rPr>
              <a:t>加速度概述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IBUJWC+WNWTLR+Arial-BoldMT"/>
                <a:cs typeface="IBUJWC+WNWTLR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22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量物体加速度的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感器，通常由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和支撑系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统组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GNCNAU+MS-UIGothic"/>
                <a:cs typeface="GNCNA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是一种物理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感器，用于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量物体在三个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上的加速度。它通常由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和支撑系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统组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成，通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于支撑系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的加速度来推算出物体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的加速度。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的分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0304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量原理和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景，加速度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型，如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阻式、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容式、石英晶体式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62469" y="29270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84FF"/>
                </a:solidFill>
                <a:latin typeface="GNCNAU+MS-UIGothic"/>
                <a:cs typeface="GNCNAU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33470" y="4602853"/>
            <a:ext cx="821531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量原理和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景，加速度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型，如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阻式、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容式、石英晶体式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阻式加速度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位移引起的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化；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容式加速度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容极板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化来推算出加速度；石英晶体式加速度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利用石英晶体的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压电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效</a:t>
            </a:r>
          </a:p>
          <a:p>
            <a:pPr marL="29527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应测</a:t>
            </a:r>
            <a:r>
              <a:rPr sz="1500">
                <a:solidFill>
                  <a:srgbClr val="000000"/>
                </a:solidFill>
                <a:latin typeface="GNCNAU+MS-UIGothic"/>
                <a:cs typeface="GNCNAU+MS-UIGothic"/>
              </a:rPr>
              <a:t>量加速度。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加速度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用于汽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安全、运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动监测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、健康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GNCNAU+MS-UIGothic"/>
                <a:cs typeface="GNCNA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加速度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具有广泛的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域，包括汽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安全系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中的碰撞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感器、运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动监测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中的速度和距离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量、健康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中的步数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等。此外，加速度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计还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用于无人机、机器人等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智能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的姿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控制和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航系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GNCNAU+MS-UIGothic"/>
                <a:cs typeface="GNCNAU+MS-UIGothic"/>
              </a:rPr>
              <a:t>加速度的工作原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GNCNAU+MS-UIGothic"/>
                <a:cs typeface="GNCNAU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IBUJWC+WNWTLR+Arial-BoldMT"/>
                <a:cs typeface="IBUJWC+WNWTLR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牛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第二定律与加速度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NCNAU+MS-UIGothic"/>
                <a:cs typeface="GNCNAU+MS-UIGothic"/>
              </a:rPr>
              <a:t>牛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顿</a:t>
            </a:r>
            <a:r>
              <a:rPr sz="2300" spc="25">
                <a:solidFill>
                  <a:srgbClr val="FFFFFF"/>
                </a:solidFill>
                <a:latin typeface="GNCNAU+MS-UIGothic"/>
                <a:cs typeface="GNCNAU+MS-UIGothic"/>
              </a:rPr>
              <a:t>第二定律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物体加速度的大小与作用力成正比，与物体的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量成反比。在加速度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原理用于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量加速度。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NCNAU+MS-UIGothic"/>
                <a:cs typeface="GNCNAU+MS-UIGothic"/>
              </a:rPr>
              <a:t>加速度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FFFFFF"/>
                </a:solidFill>
                <a:latin typeface="GNCNAU+MS-UIGothic"/>
                <a:cs typeface="GNCNAU+MS-UIGothic"/>
              </a:rPr>
              <a:t>中的力平衡系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量施加在已知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量的物体上的力，可以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算出加速度。力平衡系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通常由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簧和阻尼器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成，用于保持物体的平衡状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压电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效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与加速度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压电</a:t>
            </a:r>
            <a:r>
              <a:rPr sz="1550" spc="25">
                <a:solidFill>
                  <a:srgbClr val="0084FF"/>
                </a:solidFill>
                <a:latin typeface="GNCNAU+MS-UIGothic"/>
                <a:cs typeface="GNCNAU+MS-UIGothic"/>
              </a:rPr>
              <a:t>效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某些材料在受到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电势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反之在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作用下会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生形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是加速度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量加速度的关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机制之一。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NCNAU+MS-UIGothic"/>
                <a:cs typeface="GNCNAU+MS-UIGothic"/>
              </a:rPr>
              <a:t>加速度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FFFFFF"/>
                </a:solidFill>
                <a:latin typeface="GNCNAU+MS-UIGothic"/>
                <a:cs typeface="GNCNAU+MS-UIGothic"/>
              </a:rPr>
              <a:t>中的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压电</a:t>
            </a:r>
            <a:r>
              <a:rPr sz="1550" spc="25">
                <a:solidFill>
                  <a:srgbClr val="FFFFFF"/>
                </a:solidFill>
                <a:latin typeface="GNCNAU+MS-UIGothic"/>
                <a:cs typeface="GNCNAU+MS-UIGothic"/>
              </a:rPr>
              <a:t>元件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压电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元件作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加速度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的核心部分，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将加速度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，再利用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将形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变转换为电</a:t>
            </a: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信号，从而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NCNAU+MS-UIGothic"/>
                <a:cs typeface="GNCNAU+MS-UIGothic"/>
              </a:rPr>
              <a:t>量加速度。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压电</a:t>
            </a:r>
            <a:r>
              <a:rPr sz="3000">
                <a:solidFill>
                  <a:srgbClr val="0084FF"/>
                </a:solidFill>
                <a:latin typeface="GNCNAU+MS-UIGothic"/>
                <a:cs typeface="GNCNAU+MS-UIGothic"/>
              </a:rPr>
              <a:t>晶体与加速度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压电</a:t>
            </a:r>
            <a:r>
              <a:rPr sz="2300" spc="25">
                <a:solidFill>
                  <a:srgbClr val="0084FF"/>
                </a:solidFill>
                <a:latin typeface="GNCNAU+MS-UIGothic"/>
                <a:cs typeface="GNCNAU+MS-UIGothic"/>
              </a:rPr>
              <a:t>晶体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7666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晶体材料包括石英、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锆钛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铅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等，它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常数和机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耦合系数，适合用于制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造高性能的加速度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NCNAU+MS-UIGothic"/>
                <a:cs typeface="GNCNAU+MS-UIGothic"/>
              </a:rPr>
              <a:t>加速度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84FF"/>
                </a:solidFill>
                <a:latin typeface="GNCNAU+MS-UIGothic"/>
                <a:cs typeface="GNCNAU+MS-UIGothic"/>
              </a:rPr>
              <a:t>中的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压电</a:t>
            </a:r>
            <a:r>
              <a:rPr sz="2300" spc="25">
                <a:solidFill>
                  <a:srgbClr val="0084FF"/>
                </a:solidFill>
                <a:latin typeface="GNCNAU+MS-UIGothic"/>
                <a:cs typeface="GNCNAU+MS-UIGothic"/>
              </a:rPr>
              <a:t>晶体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84FF"/>
                </a:solidFill>
                <a:latin typeface="GNCNAU+MS-UIGothic"/>
                <a:cs typeface="GNCNAU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晶体通常被加工成薄片状，并采用特殊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构如双晶片或多晶片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构，以提高其灵敏度和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GNCNAU+MS-UIGothic"/>
                <a:cs typeface="GNCNAU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https://d.book118.com/377025022065006044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GNCNAU+MS-UIGothic</vt:lpstr>
      <vt:lpstr>UVCSHT+AUNGJQ+ArialMT</vt:lpstr>
      <vt:lpstr>Times New Roman</vt:lpstr>
      <vt:lpstr>SimSun</vt:lpstr>
      <vt:lpstr>GWAGKM+LCRPOT+MicrosoftYaHei-Bold</vt:lpstr>
      <vt:lpstr>IBUJWC+WNWTLR+Arial-BoldMT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2024-09-18T21:22:20.060</cp:lastPrinted>
  <dcterms:created xsi:type="dcterms:W3CDTF">2024-09-18T13:22:20Z</dcterms:created>
  <dcterms:modified xsi:type="dcterms:W3CDTF">2024-09-18T13:22:21Z</dcterms:modified>
</cp:coreProperties>
</file>