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2D49BB-4C78-4E4C-972E-39CD9EA50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02B624-57AE-4184-9C5C-39909C04D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CE47AB-71C2-40AC-8739-51255B33E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286F4E-5316-4255-BACA-B279494897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B08C2F-C2C0-414B-9E98-3AAA8F31E9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CB6DAF-92BB-4AA3-A565-C485324150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F2FD17-9027-448A-8F9A-D543D595A8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01C63-6759-4120-B40F-C28CB9B24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2F93C1-7CF1-405C-A460-591522A468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CB4B9-462B-47FB-BB86-B243FD802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ACFBAB-ACB4-4E08-A237-B09FAB483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30030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LEC风险评估法</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LEC风险评估法概述</a:t>
            </a:r>
          </a:p>
          <a:p>
            <a:r>
              <a:t>危险源辨识与分类</a:t>
            </a:r>
          </a:p>
          <a:p>
            <a:r>
              <a:t>事故发生可能性分析</a:t>
            </a:r>
          </a:p>
          <a:p>
            <a:r>
              <a:t>事故后果严重程度评估</a:t>
            </a:r>
          </a:p>
          <a:p>
            <a:r>
              <a:t>风险控制措施制定与实施</a:t>
            </a:r>
          </a:p>
          <a:p>
            <a:r>
              <a:t>LEC风险评估法应用案例分享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LEC风险评估法概述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LEC风险评估法是一种半定量的风险评估方法，用于在具有潜在危险性环境中作业时的危险性评估。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该方法综合考虑了事故发生的可能性（L）、人员暴露于危险环境中的频繁程度（E）以及一旦发生事故可能造成的后果（C）三个因素，通过计算得出风险值（D），从而判断作业条件的危险等级。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适用于各类行业、企业中具有潜在危险性的作业活动，如化工、机械、建筑等。</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简单易行</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评估过程相对简单，易于掌握和应用。</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综合考虑</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全面考虑了事故发生的可能性、人员暴露程度和事故后果三个关键因素。</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灵活性</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可根据实际情况对评估因素进行调整，以适应不同行业和企业的需求。</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适用范围及优势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 确定评估对象</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明确需要评估的作业活动或设备设施。</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 识别危险因素</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对评估对象进行全面的危险因素识别，包括人的不安全行为、物的不安全状态和管理缺陷等。</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 确定L、E、C值</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根据历史数据、专家经验等，分别确定事故发生的可能性（L）、人员暴露于危险环境中的频繁程度（E）和一旦发生事故可能造成的后果（C）的数值。</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4. 计算风险值（D）</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将L、E、C三个数值相乘，得出风险值（D）。</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5. 判断风险等级</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根据风险值（D）的大小，判断作业条件的危险等级，并采取相应的风险控制措施。</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评估流程简介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危险源辨识与分类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利用相同或相似工程系统或作业条件的经验和劳动安全卫生的统计资料来类推、分析评价对象的危险、有害因素。</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用某些系统安全工程评价的方法进行危险、有害因素的辨识。</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危险源辨识方法及步骤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系统安全分析法</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直观经验法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危险源辨识方法及步骤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确定辨识范围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明确需要辨识的危险源的范围，包括地理位置、设备设施、工艺流程等。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识别危险源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通过现场观察、询问、检查等方式，识别出存在的危险源。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对识别出的危险源进行风险评估，确定其可能导致的后果和发生的概率。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评估风险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根据风险评估结果，制定相应的风险控制措施。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制定措施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危险源辨识方法及步骤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危险源分类标准与示例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分类标准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根据危险源的性质、特点和可能导致的后果，将其分为不同的类别，如物理性危险源、化学性危险源、生物性危险源等。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物理性危险源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如高温、低温、噪声、振动等。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化学性危险源</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如易燃易爆物质、有毒有害物质等。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生物性危险源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如病毒、细菌、寄生虫等。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关注重大危险源</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重大危险源一旦发生事故，往往会造成严重的人员伤亡和财产损失，因此需要特别关注。</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高风险作业环节容易发生事故，因此需要加强对这些环节的监控和管理。</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历史事故多发点往往存在安全隐患，需要加强对这些区域的检查和管理。</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新技术、新工艺可能会带来新的风险，需要及时进行辨识和评估。</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关注高风险作业环节</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关注历史事故多发点</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关注新技术、新工艺带来的新风险</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关键危险源识别技巧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事故发生可能性分析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故障树分析法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通过构建故障树，分析系统中各事件之间的逻辑关系，进而计算事故发生的概率。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事件树分析法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根据初始事件的发展，分析后续事件的可能性和结果，评估事故发生的概率。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蒙特卡罗模拟法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利用计算机模拟技术，对系统随机抽样进行模拟，以估算事故发生的概率。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事故发生概率预测方法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https://d.book118.com/377030030012006036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2024-09-10T20:06:50.949</cp:lastPrinted>
  <dcterms:created xsi:type="dcterms:W3CDTF">2024-09-10T12:06:50Z</dcterms:created>
  <dcterms:modified xsi:type="dcterms:W3CDTF">2024-09-10T12:06:52Z</dcterms:modified>
</cp:coreProperties>
</file>