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2ED00-679D-4CF6-9C77-BB279769B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71A40-ECA1-4850-9F65-BF3AD7B88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E8756-167B-42A5-B00F-DF19776F7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53D97D-B175-4606-9753-E7A59F7BF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5757F3-BDE0-4761-9A5F-07E027FCF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32D9CA-B271-4A1C-81C0-3FF5C395B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11E88E-E377-45C6-AB38-A6641A328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09CE15-2F2F-420A-AE0D-C8578B965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23F53D-2F88-4DF1-A672-0EEA1CD6A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C737E-9855-41E5-AC11-75D5D063F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03CF4-A777-4518-B65D-A5B2EAF90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3004103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网红经济下直播营销的新趋向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网红经济与直播营销概述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网红直播营销现状分析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新趋向：内容创新与多样化呈现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新趋向：技术驱动下的互动体验升级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新趋向：跨界合作与品牌共建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新趋向：数据驱动下的精准投放和效果评估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网红经济与直播营销概述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网红经济是指依托互联网平台，通过粉丝关注度和内容创造力获取商业价值的新型经济模式。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随着互联网技术的不断发展和普及，网红经济已成为全球范围内的热门话题。越来越多的网红通过社交媒体、短视频、直播等渠道积累粉丝，实现商业化变现。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网红经济定义及发展现状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直播营销概念及优势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直播营销概念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直播营销是指企业或个人通过直播平台进行产品推广、品牌宣传、销售促进等营销活动。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直播营销具有实时互动、真实性强、观众参与度高、传播效果好等优势，能够有效提升品牌知名度和销售额。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网红作为意见领袖和流量担当，能够通过直播营销将品牌信息传递给更多潜在消费者，扩大品牌影响力。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扩大品牌影响力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直播营销通过实时互动和真实展示，能够激发消费者的购买欲望，提升销售转化率和销售额。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网红与粉丝之间具有较强的信任感和忠诚度，通过直播营销能够增强用户黏性，提高用户留存率和活跃度。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增强用户黏性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网红经济与直播营销结合意义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网红直播营销现状分析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近年来，网红直播市场规模持续扩大，已经成为电商领域的重要力量。预计未来几年，随着5G、AI等新技术的普及和应用，网红直播市场将迎来更加广阔的发展空间。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随着消费者对直播购物的接受度不断提高，以及直播内容的不断创新和完善，网红直播市场的增长速度将逐渐加快。同时，随着直播电商行业的不断规范化和专业化，市场竞争也将更加激烈。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网红直播市场规模及增长趋势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6" name="TextBox 6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7" name="AutoShape 7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11" name="TextBox 11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16" name="TextBox 16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抖音直播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抖音作为短视频领域的佼佼者，其直播功能也备受关注。抖音直播主要以娱乐、才艺展示为主，同时也涉及到电商、知识分享等领域。其特点是用户群体年轻、活跃度高，且内容创意丰富。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快手直播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快手直播与抖音直播类似，主要以娱乐、才艺展示为主。不同的是，快手直播在电商领域的布局更加深入，已经形成了较为完善的电商生态链。其特点是用户粘性高、购买力强。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淘宝直播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淘宝直播是阿里巴巴旗下的直播平台，主要以电商为主。其特点是商品种类丰富、价格实惠，且购物流程便捷。同时，淘宝直播也注重内容创新，通过引入明星、网红等KOL资源，提高用户粘性和购买转化率。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主流直播平台比较与特点分析</a:t>
              </a:r>
            </a:p>
          </p:txBody>
        </p:sp>
      </p:grpSp>
      <p:sp>
        <p:nvSpPr>
          <p:cNvPr id="45" name="AutoShape 45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网红直播的主要受众群体以年轻人为主，他们注重个性化、时尚化、娱乐化的消费体验。因此，网红直播营销需要注重内容的创意性和趣味性，以吸引年轻消费者的关注。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直播营销需要注重与消费者的互动和沟通。通过弹幕、评论等方式与消费者进行实时互动，可以提高消费者的参与度和粘性。同时，也可以通过互动了解消费者的需求和反馈，为后续的产品研发和推广提供参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随着消费者对品质生活的追求不断提高，网红直播营销也需要注重产品的品质和口碑。只有提供高品质的产品和服务，才能赢得消费者的信任和认可。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消费者群体特征及需求洞察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新趋向：内容创新与多样化呈现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深度挖掘用户需求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通过数据分析、用户调研等方式，深入了解目标用户的需求和兴趣点，为内容创新提供有力支持。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跨界合作与创新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积极寻找不同领域的合作伙伴，通过跨界合作创造新颖、有趣的内容，吸引更多观众关注。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借助热点事件和话题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及时关注社会热点和流行话题，结合品牌或产品特点进行内容创作，提高直播的时效性和话题性。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内容创新策略与实践案例分享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多角度、多机位拍摄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采用多角度、多机位的拍摄方式，充分展示产品或场景的细节和特点，提供更加丰富的视觉体验。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互动游戏与竞技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通过设计有趣的互动游戏和竞技环节，增加观众参与度和粘性，提高直播的娱乐性和互动性。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虚拟现实与增强现实技术运用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利用VR、AR等先进技术，打造沉浸式的直播体验，让观众仿佛身临其境，增加观看的乐趣。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多样化呈现方式探讨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重视主播的选拔和培养，选择具有专业知识和魅力的主播，通过定期培训提高其直播技巧和内容创作能力。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优质主播选拔与培训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保持内容的新鲜度和吸引力，定期更新直播主题和内容，根据观众反馈进行优化和调整。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定期更新与优化内容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加强直播过程中的互动环节，鼓励观众发表评论、提问和分享，同时增加社交功能，如观众之间的互动、分享到社交媒体等，提高观众的参与感和归属感。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强化互动与社交属性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提高内容质量和观众粘性方法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新趋向：技术驱动下的互动体验升级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https://d.book118.com/377030041034006042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2024-09-15T09:52:26.651</cp:lastPrinted>
  <dcterms:created xsi:type="dcterms:W3CDTF">2024-09-15T01:52:26Z</dcterms:created>
  <dcterms:modified xsi:type="dcterms:W3CDTF">2024-09-15T01:52:28Z</dcterms:modified>
</cp:coreProperties>
</file>