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6FADC-DEB2-4E17-8446-61013D127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A8AB2-7D18-458C-A81B-8124FD240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D75AB-6DAC-4612-A83B-46F56A3A1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2ADF0-E7C4-41ED-A089-7799D9902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43512-1E43-4DC3-8F81-CE5D9B082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300922-CAC8-46BC-A7D7-922D32B61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17BBC-23B7-48C5-8E50-883B2BA9C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354A7-8D2D-4CDE-97E3-3120C1320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F1CC3-EABC-4B87-8EE8-32474BC20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CBBD6-E549-4B04-8078-B5726C488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38D3D-63E9-4D52-9BD8-91E59821B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3006514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康复医学的原则及服务方式护理课件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康复医学的服务方式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康复医学是一门专注于评估、治疗和促进人们全面康复的医学学科。它关注的是人们在身体、心理和社会方面的功能恢复，以及提高生活质量。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在医疗体系中扮演着重要的角色，它为患者提供全面的康复服务，帮助他们在疾病或损伤后恢复功能，提高生活质量。对于许多慢性疾病和长期损伤的患者，康复医学是帮助他们回归社会和生活的重要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康复医学强调个体化的评估和治疗，根据患者的具体情况制定个性化的康复计划。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个体化原则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康复医学注重患者的功能训练，通过有针对性的训练来提高患者的功能和活动能力。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功能训练原则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康复医学不仅关注患者的身体恢复，还关注患者的心理和社会适应，力求实现全面的康复。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全面康复原则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康复医学的治疗过程应循序渐进，从简单到复杂，逐步提高患者的功能水平。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循序渐进原则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康复医学和护理在医疗体系中具有密切的联系，两者都关注患者的全面恢复和提高生活质量。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护理人员在康复医学中扮演着重要的角色，他们负责实施康复计划，监测患者的病情变化，提供生活护理和心理支持等。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康复医学和护理的协同合作有助于实现更好的康复效果，提高患者的满意度和生活质量。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康复医学与护理的关系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康复医学的服务方式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提供早期康复治疗，促进患者功能恢复。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综合医院康复科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以社区为基础，为居民提供康复服务，促进社区居民健康。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社区康复服务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提供全面的康复治疗，包括物理治疗、作业治疗、言语治疗等。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康复中心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为需要长期康复的患者提供专业护理和康复治疗。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康复护理院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康复医疗服务体系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个体化康复服务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根据患者的具体情况制定个性化的康复治疗方案。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团队合作模式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康复医师、治疗师、护士等医疗团队共同协作，提供全方位的康复服务。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跨学科合作模式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与相关学科如神经科、骨科、心血管科等合作，共同制定治疗方案。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家庭康复模式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将康复服务延伸至家庭，方便患者在家进行康复训练。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康复医疗服务模式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对患者进行全面的功能评估和诊断，确定康复目标。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评估与诊断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根据评估结果，制定个性化的康复治疗方案。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制定康复计划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由专业治疗师对患者进行物理治疗、作业治疗、言语治疗等。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实施康复治疗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根据治疗效果和患者情况，及时调整治疗方案，并定期对患者进行随访和评估。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调整与反馈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康复医疗服务流程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https://d.book118.com/377030065140006032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2024-09-05T18:21:33.925</cp:lastPrinted>
  <dcterms:created xsi:type="dcterms:W3CDTF">2024-09-05T10:21:33Z</dcterms:created>
  <dcterms:modified xsi:type="dcterms:W3CDTF">2024-09-05T10:21:35Z</dcterms:modified>
</cp:coreProperties>
</file>