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D23D-EC3D-40C3-9DE9-60A83403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AC3D0-3E23-41D8-9C1D-52BF20C4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6FFD1-7F92-4FCF-97FD-0A6C0456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85047-8A03-470E-8FB9-4D6ED4944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5FAFE-A80D-4601-9B41-33E0F473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B7F2C-4087-4736-81AA-2187574A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84B86-B4D0-4E94-860A-594D2DD1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E7C12-C690-4942-B22E-5AF28037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CB04D-8448-47D4-A297-F4C4A651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43FCF-BB58-4B18-944A-DE53FE1D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0ABC9-A3DF-43C4-8449-09A9AA5B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1116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库存管理模块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库存数据录入与维护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库存查询与报表生成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库存预警与补货策略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库存优化与降低成本措施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系统集成与扩展性考虑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56" r="254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库存管理是对企业生产经营过程中的各种物品、产成品以及其他资源进行管理和控制的过程。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确保企业库存水平处于合理状态，避免库存积压和浪费，提高库存周转率，降低运营成本。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合理的库存管理能够确保生产所需原材料和零部件的及时供应，避免生产中断。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减少库存积压、过期、损坏等风险，降低库存成本。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通过减少不必要的库存，降低资金占用，提高资金周转率。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确保产品及时交付，提高客户满意度和忠诚度。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生成各类库存报表，提供数据分析功能，支持决策制定。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设定安全库存水平，当库存量低于安全水平时自动预警，提示补充库存。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提供实时、准确的库存数据，方便企业管理人员了解库存状况。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根据实际需求，合理调配库存资源，优化库存结构。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库存预警与提示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库存信息查询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库存调配与优化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库存报表与分析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库存管理模块的功能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库存数据录入与维护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新增库存数据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当有新的商品入库时，需要在系统中录入相应的库存数据，包括商品名称、数量、规格、生产日期等信息。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批量导入功能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支持通过Excel等表格文件批量导入库存数据，提高数据录入效率。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初始化库存数据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在系统上线前，将现有库存数据按照规定的格式和要求导入系统，确保数据的完整性和准确性。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定期对库存数据进行备份，以防止数据丢失或损坏；同时，在必要时能够恢复数据至指定时间点。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定期更新库存数据，包括商品数量、位置等信息，确保数据的实时性和准确性。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数据删除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对于过期、损坏或不再需要的商品，需要在系统中删除相应的库存数据。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数据校验机制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在录入或更新库存数据时，系统应进行相应的数据校验，如检查数据格式、数值范围等，确保数据的合法性。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定期对实际库存进行盘点，与系统数据进行比对，及时发现并纠正数据差异。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对于盘点中发现的异常数据，如数量不符、商品损坏等，需要进行相应的处理并记录处理结果，以确保数据的准确性和完整性。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库存数据准确性保障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库存查询与报表生成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实时库存查询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支持在线查询当前库存状态，包括产品数量、批次、位置等信息。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历史库存查询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可查询历史库存记录，了解产品出入库情况，便于追溯和审计。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多维度查询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支持按照产品名称、型号、规格、批次等多维度进行查询，提高查询效率。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库存查询功能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用户可根据需求自定义报表模板，包括表格样式、数据字段等。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自定义报表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系统根据用户选择的报表模板和查询条件，自动生成相应的库存报表。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支持将生成的报表导出为Excel、PDF等格式，方便用户进行数据处理和分享。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报表导出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报表生成与导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https://d.book118.com/377031116034006044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2024-09-18T11:13:33.929</cp:lastPrinted>
  <dcterms:created xsi:type="dcterms:W3CDTF">2024-09-18T03:13:33Z</dcterms:created>
  <dcterms:modified xsi:type="dcterms:W3CDTF">2024-09-18T03:13:35Z</dcterms:modified>
</cp:coreProperties>
</file>