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7369A0-E291-4CF5-90C8-8F4025DCD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BE60F6-AF00-4F31-8442-8AD118078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750BE3-2C3F-40F2-8670-9F10D73ED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5B2EDD-3FFC-42F3-95AA-755F025CC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0C698F-4C18-44E6-8D71-99841487AB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73B626-CD37-4DCC-8851-82C0DF5056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B229A7-4293-49A0-B64C-0449472C77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353AC5-C852-446A-BD8F-62C4519328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6889E4-5DD3-4F15-BEF5-274EA77300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A1974-2EDF-459F-A54D-9742D90FA8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187150-A284-4799-B9E9-BF42359CE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32012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《库存管理》课件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库存管理概述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库存管理的基本原理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库存管理的方法与技术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库存管理的实践与应用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库存管理的挑战与未来发展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库存管理概述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4" r="314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35" r="307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9515" r="951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库存是企业在生产经营过程中为生产或销售而储备的物资。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库存的主要作用包括维持生产和销售的连续性、提高客户服务水平、降低生产和采购成本等。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库存管理是对企业库存物资进行计划、组织、协调与控制的一系列活动。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库存管理的目标是实现库存合理化，即在满足生产和销售需求的前提下，尽可能降低库存成本，提高库存周转率，减少资金占用，降低库存损耗等。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500" r="31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库存管理的概念与目标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库存管理经历了从传统库存管理到现代库存管理的演变。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传统库存管理主要关注库存的进销存管理，缺乏对需求和供应不确定性的考虑。现代库存管理则引入了先进的理论和方法，如ABC分类法、实时库存更新、需求预测等，以更好地应对不确定性和优化库存水平。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库存管理的基本原理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724" r="237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ABC分类法是一种根据物品重要性和价值对库存进行分类管理的方法。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BC分类法将库存物品分为A、B、C三类，其中A类物品价值最高，数量较少，应重点管理；C类物品价值较低，数量较多，可进行一般管理；B类物品则介于两者之间。通过分类管理，企业可以更有效地分配资源，降低库存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ABC分类法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实时盘点和循环盘点是两种常用的库存盘点方法。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实时盘点是指在每次入库或出库操作后立即进行盘点，以实时更新库存数据。这种方法可以减少误差，但需要较高的管理成本。循环盘点则是在一定时间段内按一定顺序对所有物品进行盘点，这种方法可以节省人力和时间，但需要保证盘点顺序的合理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实时盘点与循环盘点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安全库存和最高库存是库存管理中控制库存水平的两种策略。</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安全库存是为了应对需求波动和不确定性而设置的缓冲库存，其目的是确保不断货和最小化缺货成本。最高库存则是指企业为避免库存积压和降低库存成本而设定的最高库存水平。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安全库存与最高库存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订货点与订货量</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订货点和订货量是决定何时补充库存的两个关键参数。</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订货点是指再订购时应达到的库存水平，通常根据过去的需求数据和预测来确定。订货量则是指一次订购的物品数量，其确定需考虑采购成本、运输成本和库存持有成本等因素。</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供应商管理库存是一种合作性库存管理模式，通过供应商与客户共同参与，实现库存优化。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在VMI模式下，供应商负责管理客户的库存，通过实时了解客户需求信息，调整库存水平，以降低双方的库存成本。这种模式有助于提高供需双方的协调性和响应速度，提高供应链的效率和灵活性。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供应商管理库存（VMI）</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库存管理的方法与技术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基于库存量进行订货的方法</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定量订货法是一种常见的库存管理方法，它根据库存量来确定订货时机和数量。当库存量下降到预设的安全库存水平时，就会触发订货操作，以补充库存。这种方法的关键在于确定合理的安全库存水平。</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定量订货法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https://d.book118.com/377032012030006041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2024-09-13T20:51:38.239</cp:lastPrinted>
  <dcterms:created xsi:type="dcterms:W3CDTF">2024-09-13T12:51:38Z</dcterms:created>
  <dcterms:modified xsi:type="dcterms:W3CDTF">2024-09-13T12:51:40Z</dcterms:modified>
</cp:coreProperties>
</file>