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TFIQUW+HODTBB+ArialMT"/>
      <p:regular r:id="rId17"/>
    </p:embeddedFont>
    <p:embeddedFont>
      <p:font typeface="UVLFNU+MS-UIGothic"/>
      <p:regular r:id="rId18"/>
    </p:embeddedFont>
    <p:embeddedFont>
      <p:font typeface="RUEFMF+DFUBHJ+MicrosoftYaHei-Bold"/>
      <p:regular r:id="rId19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51651-BB40-46A2-B63A-7837FC7FB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6BD66-BF15-4FD2-BDFF-F8DDDA74D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4A1AF-C588-46D1-BEA2-10A259154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A369F-F9D0-4B05-BA55-985ADE660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F115B1-DEEB-4D40-B9DF-C91D1343B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4D0A26-CB27-4057-B60C-B3A3E629F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60D08F-B88C-4960-8948-D32368CD1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D8BA9-7FE0-46E2-8210-405302023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EAE72-6BB1-4055-B4BB-FB8FCDF10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6488B-46C9-4A3F-BE49-EFBE6CFE5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2E6E4-761A-41DD-A610-A4D698F9C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3214612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66690" y="1688020"/>
            <a:ext cx="3738822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TFIQUW+HODTBB+ArialMT"/>
                <a:cs typeface="TFIQUW+HODTB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UVLFNU+MS-UIGothic"/>
                <a:cs typeface="UVLFNU+MS-UIGothic"/>
              </a:rPr>
              <a:t>提升就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FFFFFF"/>
                </a:solidFill>
                <a:latin typeface="UVLFNU+MS-UIGothic"/>
                <a:cs typeface="UVLFNU+MS-UIGothic"/>
              </a:rPr>
              <a:t>能力的重要性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66690" y="2248090"/>
            <a:ext cx="5491422" cy="24635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TFIQUW+HODTBB+ArialMT"/>
                <a:cs typeface="TFIQUW+HODTB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UVLFNU+MS-UIGothic"/>
                <a:cs typeface="UVLFNU+MS-UIGothic"/>
              </a:rPr>
              <a:t>大学生就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FFFFFF"/>
                </a:solidFill>
                <a:latin typeface="UVLFNU+MS-UIGothic"/>
                <a:cs typeface="UVLFNU+MS-UIGothic"/>
              </a:rPr>
              <a:t>能力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FFFFFF"/>
                </a:solidFill>
                <a:latin typeface="UVLFNU+MS-UIGothic"/>
                <a:cs typeface="UVLFNU+MS-UIGothic"/>
              </a:rPr>
              <a:t>状分析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TFIQUW+HODTBB+ArialMT"/>
                <a:cs typeface="TFIQUW+HODTB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UVLFNU+MS-UIGothic"/>
                <a:cs typeface="UVLFNU+MS-UIGothic"/>
              </a:rPr>
              <a:t>提升大学生就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FFFFFF"/>
                </a:solidFill>
                <a:latin typeface="UVLFNU+MS-UIGothic"/>
                <a:cs typeface="UVLFNU+MS-UIGothic"/>
              </a:rPr>
              <a:t>能力的途径和方法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TFIQUW+HODTBB+ArialMT"/>
                <a:cs typeface="TFIQUW+HODTB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UVLFNU+MS-UIGothic"/>
                <a:cs typeface="UVLFNU+MS-UIGothic"/>
              </a:rPr>
              <a:t>成功案例分享与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2400">
                <a:solidFill>
                  <a:srgbClr val="FFFFFF"/>
                </a:solidFill>
                <a:latin typeface="UVLFNU+MS-UIGothic"/>
                <a:cs typeface="UVLFNU+MS-UIGothic"/>
              </a:rPr>
              <a:t>交流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TFIQUW+HODTBB+ArialMT"/>
                <a:cs typeface="TFIQUW+HODTBB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FFFF"/>
                </a:solidFill>
                <a:latin typeface="UVLFNU+MS-UIGothic"/>
                <a:cs typeface="UVLFNU+MS-UIGothic"/>
              </a:rPr>
              <a:t>与展望未来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UVLFNU+MS-UIGothic"/>
                <a:cs typeface="UVLFNU+MS-UIGothic"/>
              </a:rPr>
              <a:t>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UVLFNU+MS-UIGothic"/>
                <a:cs typeface="UVLFNU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UVLFNU+MS-UIGothic"/>
                <a:cs typeface="UVLFNU+MS-UIGothic"/>
              </a:rPr>
              <a:t>适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FFFDFD"/>
                </a:solidFill>
                <a:latin typeface="UVLFNU+MS-UIGothic"/>
                <a:cs typeface="UVLFNU+MS-UIGothic"/>
              </a:rPr>
              <a:t>市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FFFDFD"/>
                </a:solidFill>
                <a:latin typeface="UVLFNU+MS-UIGothic"/>
                <a:cs typeface="UVLFNU+MS-UIGothic"/>
              </a:rPr>
              <a:t>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VLFNU+MS-UIGothic"/>
                <a:cs typeface="UVLFNU+MS-UIGothic"/>
              </a:rPr>
              <a:t>社会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责</a:t>
            </a:r>
            <a:r>
              <a:rPr sz="2000" spc="23">
                <a:solidFill>
                  <a:srgbClr val="FFFDFD"/>
                </a:solidFill>
                <a:latin typeface="UVLFNU+MS-UIGothic"/>
                <a:cs typeface="UVLFNU+MS-UIGothic"/>
              </a:rPr>
              <a:t>任感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随着社会的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展，就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场对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大学生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的要求也在不断提高。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了更好地适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需求，提高就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能力成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大学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生必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社会未来的中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力量，大学生有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任提高自己的就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能力，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社会做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出更大的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VLFNU+MS-UIGothic"/>
                <a:cs typeface="UVLFNU+MS-UIGothic"/>
              </a:rPr>
              <a:t>个人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FFFDFD"/>
                </a:solidFill>
                <a:latin typeface="UVLFNU+MS-UIGothic"/>
                <a:cs typeface="UVLFNU+MS-UIGothic"/>
              </a:rPr>
              <a:t>展需要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能力是大学生个人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展的关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素之一。提高就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能力有助于大学生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更好地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个人价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得更好的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业发</a:t>
            </a:r>
            <a:r>
              <a:rPr sz="1500">
                <a:solidFill>
                  <a:srgbClr val="FFFDFD"/>
                </a:solidFill>
                <a:latin typeface="UVLFNU+MS-UIGothic"/>
                <a:cs typeface="UVLFNU+MS-UIGothic"/>
              </a:rPr>
              <a:t>展机会。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UVLFNU+MS-UIGothic"/>
                <a:cs typeface="UVLFNU+MS-UIGothic"/>
              </a:rPr>
              <a:t>大学生就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业现</a:t>
            </a:r>
            <a:r>
              <a:rPr sz="3000">
                <a:solidFill>
                  <a:srgbClr val="45AE37"/>
                </a:solidFill>
                <a:latin typeface="UVLFNU+MS-UIGothic"/>
                <a:cs typeface="UVLFNU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UVLFNU+MS-UIGothic"/>
                <a:cs typeface="UVLFNU+MS-UIGothic"/>
              </a:rPr>
              <a:t>就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业竞</a:t>
            </a:r>
            <a:r>
              <a:rPr sz="2300" spc="23">
                <a:solidFill>
                  <a:srgbClr val="45AE37"/>
                </a:solidFill>
                <a:latin typeface="UVLFNU+MS-UIGothic"/>
                <a:cs typeface="UVLFNU+MS-UIGothic"/>
              </a:rPr>
              <a:t>争激烈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148131"/>
            <a:ext cx="3392069" cy="2383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UVLFNU+MS-UIGothic"/>
                <a:cs typeface="UVLFNU+MS-UIGothic"/>
              </a:rPr>
              <a:t>技能与市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45AE37"/>
                </a:solidFill>
                <a:latin typeface="UVLFNU+MS-UIGothic"/>
                <a:cs typeface="UVLFNU+MS-UIGothic"/>
              </a:rPr>
              <a:t>需求不匹配</a:t>
            </a:r>
          </a:p>
          <a:p>
            <a:pPr marL="0" marR="0">
              <a:lnSpc>
                <a:spcPts val="2300"/>
              </a:lnSpc>
              <a:spcBef>
                <a:spcPts val="10714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UVLFNU+MS-UIGothic"/>
                <a:cs typeface="UVLFNU+MS-UIGothic"/>
              </a:rPr>
              <a:t>缺乏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实</a:t>
            </a:r>
            <a:r>
              <a:rPr sz="2300" spc="23">
                <a:solidFill>
                  <a:srgbClr val="45AE37"/>
                </a:solidFill>
                <a:latin typeface="UVLFNU+MS-UIGothic"/>
                <a:cs typeface="UVLFNU+MS-UIGothic"/>
              </a:rPr>
              <a:t>践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经验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UVLFNU+MS-UIGothic"/>
                <a:cs typeface="UVLFNU+MS-UIGothic"/>
              </a:rPr>
              <a:t>就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45AE37"/>
                </a:solidFill>
                <a:latin typeface="UVLFNU+MS-UIGothic"/>
                <a:cs typeface="UVLFNU+MS-UIGothic"/>
              </a:rPr>
              <a:t>能力定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UVLFNU+MS-UIGothic"/>
                <a:cs typeface="UVLFNU+MS-UIGothic"/>
              </a:rPr>
              <a:t>定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类</a:t>
            </a:r>
            <a:r>
              <a:rPr sz="1550">
                <a:solidFill>
                  <a:srgbClr val="45AE37"/>
                </a:solidFill>
                <a:latin typeface="UVLFNU+MS-UIGothic"/>
                <a:cs typeface="UVLFNU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4485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UVLFNU+MS-UIGothic"/>
                <a:cs typeface="UVLFNU+MS-UIGothic"/>
              </a:rPr>
              <a:t>提升就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45AE37"/>
                </a:solidFill>
                <a:latin typeface="UVLFNU+MS-UIGothic"/>
                <a:cs typeface="UVLFNU+MS-UIGothic"/>
              </a:rPr>
              <a:t>能力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45AE37"/>
                </a:solidFill>
                <a:latin typeface="UVLFNU+MS-UIGothic"/>
                <a:cs typeface="UVLFNU+MS-UIGothic"/>
              </a:rPr>
              <a:t>大学生个人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5AE37"/>
                </a:solidFill>
                <a:latin typeface="UVLFNU+MS-UIGothic"/>
                <a:cs typeface="UVLFNU+MS-UIGothic"/>
              </a:rPr>
              <a:t>展的影响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UVLFNU+MS-UIGothic"/>
                <a:cs typeface="UVLFNU+MS-UIGothic"/>
              </a:rPr>
              <a:t>增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强竞</a:t>
            </a:r>
            <a:r>
              <a:rPr sz="2300" spc="23">
                <a:solidFill>
                  <a:srgbClr val="45AE37"/>
                </a:solidFill>
                <a:latin typeface="UVLFNU+MS-UIGothic"/>
                <a:cs typeface="UVLFNU+MS-UIGothic"/>
              </a:rPr>
              <a:t>争力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UVLFNU+MS-UIGothic"/>
                <a:cs typeface="UVLFNU+MS-UIGothic"/>
              </a:rPr>
              <a:t>提高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职业发</a:t>
            </a:r>
            <a:r>
              <a:rPr sz="2300" spc="25">
                <a:solidFill>
                  <a:srgbClr val="45AE37"/>
                </a:solidFill>
                <a:latin typeface="UVLFNU+MS-UIGothic"/>
                <a:cs typeface="UVLFNU+MS-UIGothic"/>
              </a:rPr>
              <a:t>展潜力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483469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UVLFNU+MS-UIGothic"/>
                <a:cs typeface="UVLFNU+MS-UIGothic"/>
              </a:rPr>
              <a:t>提高收入水平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UVLFNU+MS-UIGothic"/>
                <a:cs typeface="UVLFNU+MS-UIGothic"/>
              </a:rPr>
              <a:t>提升就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45AE37"/>
                </a:solidFill>
                <a:latin typeface="UVLFNU+MS-UIGothic"/>
                <a:cs typeface="UVLFNU+MS-UIGothic"/>
              </a:rPr>
              <a:t>能力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45AE37"/>
                </a:solidFill>
                <a:latin typeface="UVLFNU+MS-UIGothic"/>
                <a:cs typeface="UVLFNU+MS-UIGothic"/>
              </a:rPr>
              <a:t>社会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经济发</a:t>
            </a:r>
            <a:r>
              <a:rPr sz="3000">
                <a:solidFill>
                  <a:srgbClr val="45AE37"/>
                </a:solidFill>
                <a:latin typeface="UVLFNU+MS-UIGothic"/>
                <a:cs typeface="UVLFNU+MS-UIGothic"/>
              </a:rPr>
              <a:t>展的意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UEFMF+DFUBHJ+MicrosoftYaHei-Bold"/>
                <a:cs typeface="RUEFMF+DFUBH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UEFMF+DFUBHJ+MicrosoftYaHei-Bold"/>
                <a:cs typeface="RUEFMF+DFUBH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UEFMF+DFUBHJ+MicrosoftYaHei-Bold"/>
                <a:cs typeface="RUEFMF+DFUBH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缓</a:t>
            </a:r>
            <a:r>
              <a:rPr sz="2000" spc="25">
                <a:solidFill>
                  <a:srgbClr val="45AE37"/>
                </a:solidFill>
                <a:latin typeface="UVLFNU+MS-UIGothic"/>
                <a:cs typeface="UVLFNU+MS-UIGothic"/>
              </a:rPr>
              <a:t>解就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业压</a:t>
            </a:r>
            <a:r>
              <a:rPr sz="2000">
                <a:solidFill>
                  <a:srgbClr val="45AE37"/>
                </a:solidFill>
                <a:latin typeface="UVLFNU+MS-UIGothic"/>
                <a:cs typeface="UVLFNU+MS-UIGothic"/>
              </a:rPr>
              <a:t>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UVLFNU+MS-UIGothic"/>
                <a:cs typeface="UVLFNU+MS-UIGothic"/>
              </a:rPr>
              <a:t>促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进经济发</a:t>
            </a:r>
            <a:r>
              <a:rPr sz="2000">
                <a:solidFill>
                  <a:srgbClr val="45AE37"/>
                </a:solidFill>
                <a:latin typeface="UVLFNU+MS-UIGothic"/>
                <a:cs typeface="UVLFNU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UVLFNU+MS-UIGothic"/>
                <a:cs typeface="UVLFNU+MS-UIGothic"/>
              </a:rPr>
              <a:t>增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45AE37"/>
                </a:solidFill>
                <a:latin typeface="UVLFNU+MS-UIGothic"/>
                <a:cs typeface="UVLFNU+MS-UIGothic"/>
              </a:rPr>
              <a:t>社会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稳</a:t>
            </a:r>
            <a:r>
              <a:rPr sz="2000" spc="23">
                <a:solidFill>
                  <a:srgbClr val="45AE37"/>
                </a:solidFill>
                <a:latin typeface="UVLFNU+MS-UIGothic"/>
                <a:cs typeface="UVLFNU+MS-UIGothic"/>
              </a:rPr>
              <a:t>定性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UVLFNU+MS-UIGothic"/>
                <a:cs typeface="UVLFNU+MS-UIGothic"/>
              </a:rPr>
              <a:t>大学生就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45AE37"/>
                </a:solidFill>
                <a:latin typeface="UVLFNU+MS-UIGothic"/>
                <a:cs typeface="UVLFNU+MS-UIGothic"/>
              </a:rPr>
              <a:t>能力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45AE37"/>
                </a:solidFill>
                <a:latin typeface="UVLFNU+MS-UIGothic"/>
                <a:cs typeface="UVLFNU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专业</a:t>
            </a:r>
            <a:r>
              <a:rPr sz="2300" spc="25">
                <a:solidFill>
                  <a:srgbClr val="45AE37"/>
                </a:solidFill>
                <a:latin typeface="UVLFNU+MS-UIGothic"/>
                <a:cs typeface="UVLFNU+MS-UIGothic"/>
              </a:rPr>
              <a:t>技能不足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UVLFNU+MS-UIGothic"/>
                <a:cs typeface="UVLFNU+MS-UIGothic"/>
              </a:rPr>
              <a:t>缺乏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实</a:t>
            </a:r>
            <a:r>
              <a:rPr sz="2300" spc="23">
                <a:solidFill>
                  <a:srgbClr val="45AE37"/>
                </a:solidFill>
                <a:latin typeface="UVLFNU+MS-UIGothic"/>
                <a:cs typeface="UVLFNU+MS-UIGothic"/>
              </a:rPr>
              <a:t>践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经验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综</a:t>
            </a:r>
            <a:r>
              <a:rPr sz="2300" spc="25">
                <a:solidFill>
                  <a:srgbClr val="45AE37"/>
                </a:solidFill>
                <a:latin typeface="UVLFNU+MS-UIGothic"/>
                <a:cs typeface="UVLFNU+MS-UIGothic"/>
              </a:rPr>
              <a:t>合素</a:t>
            </a:r>
            <a:r>
              <a:rPr sz="2300" spc="23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45AE37"/>
                </a:solidFill>
                <a:latin typeface="UVLFNU+MS-UIGothic"/>
                <a:cs typeface="UVLFNU+MS-UIGothic"/>
              </a:rPr>
              <a:t>不高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UVLFNU+MS-UIGothic"/>
                <a:cs typeface="UVLFNU+MS-UIGothic"/>
              </a:rPr>
              <a:t>大学生就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45AE37"/>
                </a:solidFill>
                <a:latin typeface="UVLFNU+MS-UIGothic"/>
                <a:cs typeface="UVLFNU+MS-UIGothic"/>
              </a:rPr>
              <a:t>能力不足的原因分析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UVLFNU+MS-UIGothic"/>
                <a:cs typeface="UVLFNU+MS-UIGothic"/>
              </a:rPr>
              <a:t>家庭教育缺失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UVLFNU+MS-UIGothic"/>
                <a:cs typeface="UVLFNU+MS-UIGothic"/>
              </a:rPr>
              <a:t>教育体制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UVLFNU+MS-UIGothic"/>
                <a:cs typeface="UVLFNU+MS-UIGothic"/>
              </a:rPr>
              <a:t>社会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环</a:t>
            </a:r>
            <a:r>
              <a:rPr sz="2300" spc="23">
                <a:solidFill>
                  <a:srgbClr val="45AE37"/>
                </a:solidFill>
                <a:latin typeface="UVLFNU+MS-UIGothic"/>
                <a:cs typeface="UVLFNU+MS-UIGothic"/>
              </a:rPr>
              <a:t>境影响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https://d.book118.com/377032146126006045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TFIQUW+HODTBB+ArialMT</vt:lpstr>
      <vt:lpstr>Times New Roman</vt:lpstr>
      <vt:lpstr>UVLFNU+MS-UIGothic</vt:lpstr>
      <vt:lpstr>SimSun</vt:lpstr>
      <vt:lpstr>RUEFMF+DFUBHJ+MicrosoftYaHei-Bold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2024-09-20T13:05:13.581</cp:lastPrinted>
  <dcterms:created xsi:type="dcterms:W3CDTF">2024-09-20T05:05:13Z</dcterms:created>
  <dcterms:modified xsi:type="dcterms:W3CDTF">2024-09-20T05:05:14Z</dcterms:modified>
</cp:coreProperties>
</file>