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DBD7E-4B9E-4231-B33A-C1A1214F1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105CD-F56D-44F3-93B8-A209CE34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AABCB-8509-4AC1-9184-50924084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398DB-4237-4964-89AC-9CDF2C7AA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09932-AEED-4297-AF6E-312746A2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FA919-6A88-4879-86CA-9CF9FF696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7A81C-5296-4A48-A207-CF78BD0A9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1847C-6775-4EBE-9D4A-2589F5DFB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5C883-F63D-4DDD-B4A4-3222E4535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CC547-495E-4A9A-B5E9-00174512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CE2C5-CCB4-4EF5-9256-C8BB36218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34162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密涅瓦大学人才培养模式研究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密涅瓦大学人才培养模式概述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密涅瓦大学人才培养模式的优势分析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密涅瓦大学人才培养模式的具体实施措施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密涅瓦大学人才培养模式的效果评估与持续改进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随着全球化和科技进步，传统高等教育模式面临挑战，密涅瓦大学作为创新型大学，其人才培养模式具有研究价值。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学生对教育需求更加多元化和个性化，密涅瓦大学通过其独特的人才培养模式满足学生需求。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教育国际化趋势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国际化已成为高等教育发展的重要趋势，密涅瓦大学的人才培养模式对于推动教育国际化具有借鉴意义。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分析密涅瓦大学人才培养模式的核心理念和实践。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探讨该模式对学生学习成果和满意度的影响。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评估该模式对传统高等教育模式的挑战和启示。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该模式如何促进学生的学习和发展？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密涅瓦大学人才培养模式的具体实施方式是什么？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该模式存在哪些优点和不足？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" b="1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收集和分析关于密涅瓦大学人才培养模式的文献资料。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选取具有代表性的案例进行深入分析，以揭示该模式的实际运作情况。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密涅瓦大学人才培养模式的具体实践，包括课程设置、教学方式、学生评价等方面。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该模式对学生学习成果、满意度和未来发展的影响。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密涅瓦大学的历史、办学理念和人才培养模式的核心理念。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密涅瓦大学人才培养模式概述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密涅瓦大学重视将理论知识与实践相结合，培养学生的实际操作能力和问题解决能力。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强调批判性思维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密涅瓦大学注重培养学生的批判性思维能力，鼓励学生对知识进行深入分析和独立思考。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学校致力于培养具有跨学科背景和视野的人才，以适应复杂多变的社会需求。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人才培养理念和目标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灵活多样的课程结构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学校提供丰富多样的课程，允许学生根据个人兴趣和职业规划自由选择。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强调主动学习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密涅瓦大学采用主动学习的教学方法，如小组讨论、案例研究等，以激发学生的学习兴趣和参与度。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跨学科课程整合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学校鼓励不同学科之间的交叉融合，开设跨学科课程，以拓宽学生的知识视野。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课程设置和教学特点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科研训练项目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学校鼓励学生参与科研项目，提供科研训练和指导，培养学生的科研能力和创新精神。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学术竞赛和创新创业支持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密涅瓦大学积极组织学生参加学术竞赛和创新创业活动，为学生提供展示才华和实现创意的平台。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丰富的实践机会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密涅瓦大学与众多企业和机构建立了合作关系，为学生提供实习、实践等丰富的实践机会。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实践教学和科研训练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" b="14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国际化教育和合作交流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国际化的师资队伍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学校拥有一支国际化的师资队伍，为学生提供多元文化的学术氛围和国际视野。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国际交流项目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密涅瓦大学积极开展国际交流项目，与全球众多高校建立了合作关系，为学生提供海外学习和交流的机会。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语言和文化课程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学校提供丰富的语言和文化课程，帮助学生提高语言能力和跨文化交流能力。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密涅瓦大学人才培养模式的优势分析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密涅瓦大学鼓励学生挑战传统观念，培养批判性思维能力，以应对复杂多变的社会问题。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强调批判性思维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学校提供丰富的实践机会，如科研项目、创业计划等，让学生在实践中培养创新思维和解决问题的能力。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鼓励实践探索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通过开设创新实验室、创意工作坊等课程和活动，激发学生的创造潜能，培养学生的创新意识和创造力。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激发创造潜能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创新能力培养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https://d.book118.com/377034162143006040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2024-09-13T07:24:16.486</cp:lastPrinted>
  <dcterms:created xsi:type="dcterms:W3CDTF">2024-09-12T23:24:16Z</dcterms:created>
  <dcterms:modified xsi:type="dcterms:W3CDTF">2024-09-12T23:24:18Z</dcterms:modified>
</cp:coreProperties>
</file>