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0D7C48-1263-4FE0-BB6E-25E5767D50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1F9A3B-5215-4CC9-8A8A-E3BD142251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E312A4-355F-421E-B984-750BF52AFB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C57F81-8653-4B7B-9553-CBC718080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23AE64-80C8-4466-9E35-1DC7FA1E39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A25E85-521B-433B-A652-52482C8B30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968C88-E0A4-448D-A13B-545214904D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3DCE3C-B370-457E-BD55-B39C697EDA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630A26-995C-4725-A706-167051AA22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4EA6F9-EE50-448F-AB34-F8F6DFECCE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812EAE-4697-450A-8C20-5566AB4CBE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7035130066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四十三检查管理的风险识别与控制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风险控制与监督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9083" r="190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随着企业规模的扩大和业务的复杂化，风险识别与控制成为企业管理中不可或缺的一部分。通过有效的风险识别与控制，企业可以规避潜在损失，确保经营活动的顺利进行。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风险识别与控制的重要性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四十三检查管理是一种系统性的风险管理方法，旨在通过定期对企业各个方面进行检查和评估，及时发现潜在风险并采取措施加以控制。这种方法有助于企业建立健全的风险管理体系，提高风险应对能力。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四十三检查管理的意义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最后，将对未来风险管理的发展趋势进行展望，并提出企业在风险管理方面需要进一步加强的方面和建议。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未来展望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本次汇报将涵盖企业在经营过程中可能面临的各种风险，包括但不限于市场风险、信用风险、操作风险、合规风险等。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检查范围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针对识别出的风险，将提出相应的控制措施，包括风险规避、风险降低、风险转移和风险承担等策略。同时，将介绍企业在风险管理方面的实践经验及取得的成效。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控制措施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129" r="512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指可能对四十三检查管理目标产生不利影响的不确定性因素，包括内部和外部风险。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根据风险来源和性质，可分为战略风险、财务风险、市场风险、运营风险、法律风险等。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风险识别方法与工具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包括头脑风暴、德尔菲法、流程图分析、风险矩阵等。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风险识别工具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可利用风险登记册、风险热力图、风险趋势图等工具进行风险识别和记录。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风险识别流程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分析风险信息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对收集到的信息进行整理和分析，识别出潜在的风险因素。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收集风险信息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通过调查、访谈、文献资料等方式收集相关信息。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确定风险识别目标和范围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明确四十三检查管理的目标和范围，确定需要识别的风险类型。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评估风险等级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对识别出的风险因素进行评估，确定其发生的可能性和影响程度，进而确定风险等级。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制定风险应对措施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根据风险等级和影响程度，制定相应的风险应对措施，如风险规避、风险降低、风险分担和风险承受等。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风险评估软件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利用专门的风险评估软件，对风险进行自动化、智能化的识别、分析和评估。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定量评估法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通过对历史数据、专家经验等进行分析，运用统计方法和数学模型，对风险进行量化评估。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定性评估法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采用文字描述、专家打分等方式，对风险进行性质、程度等方面的评估。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风险评估方法与工具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根据行业规范、企业标准等制定风险评估标准，明确风险等级、风险阈值等。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评估流程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包括风险识别、风险分析、风险评价等环节，确保风险评估的全面性、准确性和客观性。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评估标准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风险评估标准与流程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https://d.book118.com/377035130066006033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2024-09-06T21:48:06.851</cp:lastPrinted>
  <dcterms:created xsi:type="dcterms:W3CDTF">2024-09-06T13:48:06Z</dcterms:created>
  <dcterms:modified xsi:type="dcterms:W3CDTF">2024-09-06T13:48:08Z</dcterms:modified>
</cp:coreProperties>
</file>