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C35FD6-9A03-4E03-B34A-2D043D1EC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ED18A-289A-498A-B8EF-224AF6D3B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F6561D-334C-4AD1-BA15-D87E24FF1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0B70F0-7270-4CDC-9094-802B05CE1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8B9ACB-9D81-4482-9CD0-9A2666137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CEE5C9-53BA-495F-BFE9-926552DCC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9A8B04-BE69-4D82-9D5C-39A808129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21A4A8-2470-413B-9F10-E4846173F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683AAF-09A3-487A-874C-7A40EB8A6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A67474-6B1C-45F3-B815-5657F8530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E707C3-1CEA-4CE5-BBE5-C76A632A9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0360060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PLC典型控制电路设计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PLC基础知识与原理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控制电路设计原则与方法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输入输出模块选择与配置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典型控制环节实现方式探讨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人机界面设计与优化建议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实际应用案例分析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PLC基础知识与原理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PLC（Programmable Logic Cont…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一种数字运算操作的电子系统，专为在工业环境应用而设计的。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从最初的继电器逻辑控制系统发展到现在的可编程逻辑控制器，PLC技术经历了数十年的发展，逐渐成为了工业自动化领域的核心控制设备。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PLC定义及发展历程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基本组成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PLC主要由CPU、存储器、输入输出接口、编程器和电源等部分组成。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PLC采用循环扫描的工作方式，即按照一定的顺序依次扫描各个输入信号的状态，然后根据用户程序进行逻辑运算，最后输出控制信号驱动外部设备。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PLC基本组成与工作原理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PLC的编程语言主要包括梯形图、指令表、顺序功能图等，其中梯形图是最常用的一种编程语言。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编程语言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PLC编程语言具有直观易懂、易于掌握、灵活性强等特点，能够满足各种复杂的控制需求。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PLC编程语言及特点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" r="146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顺序控制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过程控制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运动控制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联网通信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典型应用场景分析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PLC广泛应用于各种顺序控制系统中，如生产线自动化控制、包装机械控制等。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PLC还可以与伺服驱动器、步进驱动器等配合，实现各种运动控制功能，如位置控制、速度控制等。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PLC也可以用于过程控制系统中，如温度、压力、流量等模拟量的控制。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PLC具有强大的联网通信功能，可以与上位机、触摸屏、变频器等设备进行数据交换和远程控制。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控制电路设计原则与方法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24" r="14624"/>
          <a:stretch>
            <a:fillRect/>
          </a:stretch>
        </p:blipFill>
        <p:spPr>
          <a:xfrm>
            <a:off x="-276408" y="1784333"/>
            <a:ext cx="3774095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根据生产工艺和设备运行要求，明确控制任务，确保电路满足实际需求。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明确控制要求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简化电路结构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选用合适电器元件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考虑操作和维护方便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在满足控制要求的前提下，尽量简化电路结构，降低故障率，提高可靠性。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根据电路功能、负载性质和容量等要求，选用合适的电器元件，确保其性能稳定、可靠。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设计电路时，应考虑操作和维护的方便性，以便于日常检查和维修。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控制电路设计原则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139" r="1713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图形化设计法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利用电路图、梯形图等图形化工具进行设计，直观易懂，便于交流和修改。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经验设计法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根据以往经验和类似电路，进行设计和改造，适用于简单控制电路的设计。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逻辑设计法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利用逻辑代数进行设计，适用于复杂控制电路的设计，可以简化设计过程，提高设计效率。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常用控制电路设计方法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0995" r="20995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采用电气隔离技术，防止电气故障对人员和设备的危害。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电气隔离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设置过载保护装置，当负载超过额定值时，自动切断电源，保护电器元件不受损坏。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过载保护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设置短路保护装置，当电路发生短路时，迅速切断电源，防止事故扩大。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短路保护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将电器设备的金属外壳接地，防止漏电和触电事故的发生。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接地保护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安全性考虑及防护措施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分步调试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按照电路的功能模块进行分步调试，逐步排除故障，确保电路正常运行。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对调试和维护过程中出现的问题进行记录和分析，总结经验教训，提高调试和维护水平。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定期对电路进行维护保养，检查电器元件的性能和接线情况，及时更换损坏的元件和修复故障。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调试前检查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在调试前，应对电路进行全面检查，确保电器元件安装正确、接线无误。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调试与维护技巧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输入输出模块选择与配置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数字量输入模块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接收开关、传感器等数字信号，具有高电平和低电平两种状态。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模拟量输入模块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接收连续变化的模拟信号，如温度、压力等传感器信号，并转换为数字信号进行处理。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高速计数器输入模块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具有高速计数功能，适用于对频率和周期进行测量。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输入模块类型及特点分析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输出开关量信号，控制继电器、接触器等电器元件。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数字量输出模块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输出连续变化的模拟信号，控制变频器、伺服驱动器等执行机构。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模拟量输出模块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输出脉冲信号，控制步进电机或伺服电机的位置和速度。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脉冲输出模块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输出模块类型及特点分析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输入输出点数确定方法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根据控制需求确定输入输出点数，包括开关量、模拟量和特殊功能输入输出等。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考虑备用点数，以便后期扩展和维护。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根据所选PLC的型号和规格，确定实际可用的输入输出点数。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https://d.book118.com/377036006012006036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2024-09-10T20:10:10.140</cp:lastPrinted>
  <dcterms:created xsi:type="dcterms:W3CDTF">2024-09-10T12:10:10Z</dcterms:created>
  <dcterms:modified xsi:type="dcterms:W3CDTF">2024-09-10T12:10:12Z</dcterms:modified>
</cp:coreProperties>
</file>