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6CAC6-468C-4C3C-9CE5-B7D006BE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073B-0EFA-4B65-8371-99BC15C6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25F5E-9B29-4AC1-B9D3-897EA2B4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F4DC7-E563-421D-A476-E0E52EF2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64045-45E5-4504-B400-00D58C41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6051DD-16BE-409B-B9E0-A0260E317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CAFD2-F6CC-40D5-8365-AF080A43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3E2DD-B95A-468E-9CFA-238563A1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0D1C6-C252-42CB-8496-18487F0D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054DD-18DF-443E-8DD7-C5F6ABA8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2A27D-4249-4402-8F3C-1C282339E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61311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2024年移动通信终端设备及零部件项目实施方案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产品设计与研发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生产工艺与质量控制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供应链管理与采购策略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市场营销策略及渠道拓展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随着5G技术的不断推广和应用，移动通信终端设备市场需求持续增长，智能手机、平板电脑等设备的普及率不断提高。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移动通信终端设备市场竞争激烈，各大品牌厂商纷纷推出新品，争夺市场份额。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移动通信终端设备在技术创新方面不断取得突破，如折叠屏手机、屏下摄像头等新技术不断涌现。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移动通信终端设备市场现状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移动通信终端设备涉及的零部件种类繁多，包括处理器、屏幕、摄像头、电池等关键部件。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零部件种类繁多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移动通信终端设备的供应链复杂，涉及多个环节和众多供应商，需要有效协调和管理。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供应链复杂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受全球贸易形势、原材料价格波动等因素影响，移动通信终端设备的供应链存在一定的风险。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零部件需求及供应链分析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  <a:ln w="12668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9478" r="947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通过优化生产流程和工艺，提高移动通信终端设备的生产效率，降低生产成本。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通过项目实施，拓展移动通信终端设备市场份额，提高品牌知名度和美誉度。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加强质量管理和控制，提升移动通信终端设备的产品质量，增强市场竞争力。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优化供应链管理，降低采购成本，提高供应链的稳定性和可靠性。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设备整体设计方案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综合考虑用户需求、市场趋势和技术发展方向，制定符合项目定位的整体设计方案。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优化设备外观设计，提升用户体验，满足不同用户群体的审美需求。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完善设备内部结构设计，确保各功能模块布局合理、散热良好、易于维修和升级。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关键零部件选型及优化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与供应商建立长期合作关系，确保零部件供应稳定、价格合理。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对关键零部件进行持续优化，提升设备整体性能和竞争力。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针对设备性能需求，选择具有高性能、高可靠性、低功耗等优点的关键零部件。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847" r="1784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组建具备丰富经验和专业技能的研发团队，包括硬件设计、软件开发、测试验证等人员。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建立高效的协作机制，明确团队成员职责和分工，确保研发工作有序进行。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加强团队内部沟通与交流，定期组织技术分享会和经验交流会，提升团队整体技术水平。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研发团队建设与协作机制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技术创新点及知识产权保护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深入挖掘项目中的技术创新点，积极申请专利、软件著作权等知识产权。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加强与高校、科研院所等机构的合作，引进外部创新资源，提升项目创新水平。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建立完善的知识产权保护体系，制定保密协议和竞业禁止协议，防止技术泄露和侵权行为。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生产工艺与质量控制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生产工艺流程规划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原材料采购与检验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选择优质供应商，对原材料进行严格的质量把关，确保原材料符合生产要求。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生产环境控制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对生产环境进行严格控制，包括温度、湿度、清洁度等，保证产品在良好的环境下生产。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根据生产工艺需求，配置高效、精准的生产设备，提高生产效率和产品质量。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结合产品特点和生产要求，设计科学合理的工艺流程，确保产品生产的顺利进行。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制定全面的质量检测标准，涵盖产品的外观、性能、安全性等方面，确保产品符合国家和行业标准。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采用先进的质量检测设备和方法，对产品进行全方位、多角度的检测，确保产品质量的准确性和可靠性。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建立规范的质量检测流程，对每一批次的产品进行严格的抽样检测，确保产品质量的稳定性和一致性。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不合格品处理及预防措施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针对不合格品产生的原因，制定有效的预防措施，包括加强原材料把关、优化工艺流程、提高设备精度等，防止类似问题再次发生。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对检测出的不合格品进行及时、有效的处理，包括返工、降级、报废等，防止不合格品流入市场。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对不合格品产生的原因进行深入分析，找出问题根源，为制定预防措施提供依据。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不合格品原因分析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制定明确的持续改进目标，包括提高产品质量、降低生产成本、提高生产效率等，推动企业不断发展壮大。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结合企业实际情况，制定切实可行的持续改进方案，包括技术创新、管理创新、制度创新等，推动企业持续改进和升级。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对持续改进方案的实施效果进行定期评估，总结经验教训，不断完善和改进方案，确保持续改进取得实效。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持续改进效果评估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供应商评估与选择标准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核实供应商的注册资本、经营范围、行业资质和认证情况等。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对供应商提供的产品样品进行质量检测，评估其符合项目需求的能力。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供货能力评估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考察供应商的生产能力、交货周期和订单满足率等。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价格与成本分析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对供应商报价进行合理性分析，评估其价格竞争力和成本控制能力。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46" r="176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366" r="203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75" r="198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通过集中采购降低单位产品的采购成本和物流成本。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与优质供应商签订长期供货协议，确保价格稳定且降低交易成本。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利用市场竞争机制，与供应商进行有效价格谈判，争取更优惠的价格。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对采购成本进行深入分析，识别成本节约的潜在领域并采取相应措施。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长期协议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价格谈判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通过优化库存结构、提高库存周转率来降低库存成本。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库存周转率提升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根据历史销售数据和市场需求预测，设定合理的安全库存水平。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建立库存预警机制，及时发现并解决库存积压和缺货问题。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库存预警机制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加强供应链各环节之间的信息共享，提高库存管理的透明度和协同性。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库存信息共享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库存管理优化方案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https://d.book118.com/377036131163006042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2024-09-16T11:18:12.570</cp:lastPrinted>
  <dcterms:created xsi:type="dcterms:W3CDTF">2024-09-16T03:18:12Z</dcterms:created>
  <dcterms:modified xsi:type="dcterms:W3CDTF">2024-09-16T03:18:15Z</dcterms:modified>
</cp:coreProperties>
</file>