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AA1DA-C6FC-4DED-A3BE-C64F612C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EAB50-5927-45FC-BF59-02B96DE2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E92D8-388C-486F-B2F1-8C47A407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133F3-E919-40B6-9516-782F92BC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77FAA-8FFC-4E88-9E27-0C9AF030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418B2-9E09-4744-9C38-4035EB02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59B6B-C991-4FEA-9BA0-458780BDC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5885C-242A-43E6-9BA9-104DB06E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9735F-B650-475B-BDDC-23E2C63E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91EBF-AD11-4DCD-8521-1FD6598FE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EFACF-277E-49E0-8CE0-03D2750B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40150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公司机电运输管理制度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确保机电运输设备安全、高效运行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规范设备操作、维护和管理流程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提高设备使用效率和寿命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保障员工生命安全和公司财产安全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提高生产效率和产品质量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降低设备维护和维修成本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根据生产需要，制定设备采购计划，明确采购设备的型号、规格、性能等要求。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对新购设备进行严格验收，确保设备质量、性能符合要求，并建立设备档案。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制定设备操作规程，规范操作流程，确保设备安全运行。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制定设备保养计划，定期对设备进行维护保养，延长设备使用寿命。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https://d.book118.com/377040150136006053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2024-09-27T17:43:16.298</cp:lastPrinted>
  <dcterms:created xsi:type="dcterms:W3CDTF">2024-09-27T09:43:16Z</dcterms:created>
  <dcterms:modified xsi:type="dcterms:W3CDTF">2024-09-27T09:43:18Z</dcterms:modified>
</cp:coreProperties>
</file>