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A678CAC-AE68-495B-BB5C-A1AD529AD92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6C2D7-1D8D-419D-ADD8-31B25E8B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7C605-B881-480B-B156-153DA29E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F874-9B59-49D4-A4D0-F8C17EFBA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97894-7630-4BCF-8960-6C2769E1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C356D-2E72-429E-B0A5-6A7B81EB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6BDBB-530D-407B-9A46-BD9A89AB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8478DC-FFDE-4A9C-B09C-EA4F79B05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1B6B1-6158-4CD8-A1BF-FC287ECC2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A2804-ACBE-4203-84E6-A600705B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D61AF-B8EB-4977-8762-8860E37A8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FB247-2587-4957-9B1C-B70D0066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1380E6-6858-4AAD-A641-C88BD1E3D5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9EACFE-485A-4113-AF74-06F03ECD63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111315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如何处理负面情绪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负面情绪的影响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应对负面情绪的技巧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心理治疗和咨询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什么是负面情绪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负面情绪是人们在面对不愉快、挫折或者失望时所产生的情绪。包括焦虑、沮丧、愤怒等种种情绪，会对个人心理健康和生活质量造成不良影响。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为什么处理负面情绪重要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建立积极心态面对困难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更好的应对挑战和压力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预防抑郁和焦虑等疾病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避免心理健康问题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增强逆境应对能力和幸福感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提升个人心理韧性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处理负面情绪的方法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勇敢面对内心真实感受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接受情绪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帮助放松身心，提升专注力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正念冥想和呼吸练习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找出情绪背后的原因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沉思与反思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实例分析：如何处理负面情绪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通过具体案例了解情绪处理过程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个人案例分析展示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评估不同方式的优缺点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分析不同处理方法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总结有效的处理负面情绪方法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总结成功经验与教训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成功处理负面情绪的关键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成功处理负面情绪的关键在于接纳自己的情绪，积极面对并寻找合适的应对策略。通过深入思考和专业指导，可以有效缓解负面情绪带来的困扰。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负面情绪的影响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负面情绪对身体健康的影响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长期的负面情绪可能导致身体激素失调，进而影响身体健康。研究表明，负面情绪与心血管疾病、免疫系统失调等疾病密切相关。了解如何减缓负面情绪对身体健康的不良影响至关重要。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负面情绪对人际关系的影响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负面情绪可能导致人际关系变得僵化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人际关系僵化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负面情绪可能导致人际关系破裂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破裂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如何在人际关系中处理负面情绪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处理方式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职业发展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负面情绪可能影响职业发展路径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处理方法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如何在工作生活中处理负面情绪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情绪管理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建立健康的工作情绪管理机制的重要性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负面情绪对工作生活的影响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影响工作效率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负面情绪会降低工作效率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负面情绪可能导致焦虑、抑郁等心理问题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心理问题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利用心理健康支持资源的益处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支持资源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保持心理健康，有效应对负面情绪的重要性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应对方法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负面情绪会对我们的生活产生重要影响，不仅影响身体健康和人际关系，还可能阻碍工作生活和心理健康。因此，学会有效处理负面情绪，寻找合适的情绪管理方法至关重要。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第三章 应对负面情绪的技巧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心理暗示和正面话语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心理暗示和正面话语是调整负面情绪的有效方法。通过每天对自己说一句积极的话语，可以创造积极的心理氛围，减少负面情绪的产生。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运动和饮食调节负面情绪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运动可以释放压力和负面情绪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释放压力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制定合理的运动和饮食计划来调节负面情绪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合理计划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饮食中的营养物质对情绪调节有影响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营养物质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建立关系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建立健康的社交关系，获得正面支持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沟通技巧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学习有效沟通技巧，避免负面情绪在交流中加剧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社交支持和交流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分享情绪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与朋友和家人分享负面情绪的重要性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https://d.book118.com/377041113152006054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如何处理负面情绪</vt:lpstr>
      <vt:lpstr>目录</vt:lpstr>
      <vt:lpstr>第1章 简介</vt:lpstr>
      <vt:lpstr> </vt:lpstr>
      <vt:lpstr>为什么处理负面情绪重要</vt:lpstr>
      <vt:lpstr>处理负面情绪的方法</vt:lpstr>
      <vt:lpstr>实例分析：如何处理负面情绪</vt:lpstr>
      <vt:lpstr>成功处理负面情绪的关键</vt:lpstr>
      <vt:lpstr>第2章 负面情绪的影响</vt:lpstr>
      <vt:lpstr> </vt:lpstr>
      <vt:lpstr>负面情绪对人际关系的影响</vt:lpstr>
      <vt:lpstr>负面情绪对工作生活的影响</vt:lpstr>
      <vt:lpstr>负面情绪对心理健康的影响</vt:lpstr>
      <vt:lpstr>结语</vt:lpstr>
      <vt:lpstr>第三章 应对负面情绪的技巧</vt:lpstr>
      <vt:lpstr> </vt:lpstr>
      <vt:lpstr>运动和饮食调节负面情绪</vt:lpstr>
      <vt:lpstr>社交支持和交流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2024-09-29T07:06:09.226</cp:lastPrinted>
  <dcterms:created xsi:type="dcterms:W3CDTF">2024-09-28T23:06:09Z</dcterms:created>
  <dcterms:modified xsi:type="dcterms:W3CDTF">2024-09-28T23:06:11Z</dcterms:modified>
</cp:coreProperties>
</file>