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0483355-2D39-4587-BB54-90389C4A1E4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2D533D-2D11-4E9F-A6BF-782A1F37B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F90310-FD77-4DDA-976F-DA6CFDFB8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0DE599-6862-449C-9BFB-AAF490918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932CE6-0CF5-42F9-9049-768AA062FA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5F63BA-B858-4B4C-B453-B3451EDC1D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9CFB55-4692-4E78-9024-541F816F5E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B2C93D-D647-4013-8F86-86B9E917DC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EFD399-C095-47F0-8ACF-754D180E62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E2923B-8E75-43DC-911B-5460571FF8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DB7E23-F3F4-4EAA-A2B2-A3C6189DD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BE45FC-9464-4EBA-9B0C-5B59FB886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0B6A8FA-5405-4494-A443-CBB139D25E34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117E070-9A3A-4495-8C0B-943258414DC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7041163012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企业领导礼仪培训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企业领导礼仪培训简介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企业文化中的礼仪要求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团队协作与领导礼仪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领导者的个人形象管理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领导力与礼仪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企业领导礼仪培训总结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企业领导礼仪培训简介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企业领导礼仪培训的重要性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企业领导礼仪培训对企业领导者起到至关重要的影响。通过礼仪培训，领导者可以树立良好的榜样，提高团队凝聚力，塑造企业良好形象。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企业领导礼仪培训内容概述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涵盖的内容非常广泛，包括言行举止、着装搭配、沟通技巧等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礼仪培训的范围和内容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在不同场合，礼仪要求也有所不同，需要根据具体情况进行调整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不同场合下的礼仪要求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企业领导礼仪培训的目标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包括领导能力、沟通能力、团队合作能力等各方面的提升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培养企业领导者的综合素质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通过礼仪培训，打造出正面、积极的领导形象，让员工有信心和尊重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塑造正面的领导形象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讲师资质和培训工具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讲师应具备丰富的行业经验和教学经验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使用各种多媒体工具和案例分析进行培训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企业礼仪培训的实施方式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培训的形式和周期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定期举办内部培训课程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聘请外部专业讲师进行培训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持续学习和改进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企业领导礼仪培训的重要性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企业领导礼仪培训是提升企业领导者综合素质的重要一环。良好的礼仪举止能彰显领导者的文明修养，增强团队凝聚力，提升企业整体形象。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企业文化中的礼仪要求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公司文化与礼仪的关系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塑造领导者形象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公司文化对领导礼仪的塑造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体现企业核心理念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礼仪如何体现企业核心价值观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坐姿的注意事项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保持端庄的坐姿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不要翘二郎腿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行走姿态的注意事项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走路稳健自信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不要大摇大摆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企业领导者的仪态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立姿的注意事项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保持挺拔的身姿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双脚并拢，站稳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言谈举止的礼仪要求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语言要得体、恰当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语言的选择和表达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倾听、尊重下属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如何与下属进行有效沟通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商务社交礼仪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商务餐桌礼仪是商务社交中的重要环节，在商务活动中要注意细节，通过得体的举止体现出自己的修养和素质。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商务社交礼仪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用餐礼仪的基本要点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商务餐桌礼仪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如何在商务活动中表现得体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商务活动礼仪注意事项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团队协作与领导礼仪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团队协作的重要性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团队协作是企业成功的关键。领导者需要激发团队凝聚力，让团队成员相互支持合作。团队合作中的礼仪要求也至关重要，良好的礼仪可以增进团队成员之间的沟通和信任。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激励与表扬的礼仪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如何用积极的语言和态度表扬团队成员的工作成果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正确表达认可与鼓励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激励可以激发团队成员的工作热情，增加团队的向心力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影响团队凝聚力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引导团队成员敢于尝试和创新，为团队带来新的想法和解决方案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鼓励创新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避免负面影响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及时化解冲突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强调团队利益优先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促进团队成员之间的理解和沟通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处理冲突的礼仪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内部冲突处理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倾听双方意见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寻求共同解决方案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保持冷静和客观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6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团队建设活动中的礼仪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领导者在组织团队建设活动时要注意技巧，活动中的礼仪也是至关重要的。遵循礼仪可以增进团队成员之间的合作和信任，提高活动的效果和目的达成。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https://d.book118.com/377041163012006055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128</Paragraphs>
  <Slides>20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企业领导礼仪培训</vt:lpstr>
      <vt:lpstr>目录</vt:lpstr>
      <vt:lpstr>第1章 企业领导礼仪培训简介</vt:lpstr>
      <vt:lpstr> </vt:lpstr>
      <vt:lpstr>企业领导礼仪培训内容概述</vt:lpstr>
      <vt:lpstr>企业领导礼仪培训的目标</vt:lpstr>
      <vt:lpstr>企业礼仪培训的实施方式</vt:lpstr>
      <vt:lpstr>企业领导礼仪培训的重要性</vt:lpstr>
      <vt:lpstr>第2章 企业文化中的礼仪要求</vt:lpstr>
      <vt:lpstr>公司文化与礼仪的关系</vt:lpstr>
      <vt:lpstr>企业领导者的仪态</vt:lpstr>
      <vt:lpstr>言谈举止的礼仪要求</vt:lpstr>
      <vt:lpstr> </vt:lpstr>
      <vt:lpstr>商务社交礼仪</vt:lpstr>
      <vt:lpstr>第3章 团队协作与领导礼仪</vt:lpstr>
      <vt:lpstr> </vt:lpstr>
      <vt:lpstr>激励与表扬的礼仪</vt:lpstr>
      <vt:lpstr>处理冲突的礼仪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2024-09-29T15:04:23.008</cp:lastPrinted>
  <dcterms:created xsi:type="dcterms:W3CDTF">2024-09-29T07:04:23Z</dcterms:created>
  <dcterms:modified xsi:type="dcterms:W3CDTF">2024-09-29T07:04:25Z</dcterms:modified>
</cp:coreProperties>
</file>