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7FDA9B-302D-48C9-B645-9EFFC7BC37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D30E1E-7665-4F8E-AECF-6DF0D4F0C1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641CCB-8B87-44E4-ADBE-57EDAB73C0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058303-ADC2-47DE-A7C1-6CE57AA3DE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564F6E-DD95-41BB-A9D3-47FBE3DE16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145AFA-83A3-444A-B01D-1246CB5327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B4E853-0093-4C36-8027-D5578654F6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0FFC2C-C234-47A8-B89F-935A93E077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C2F2D4-B510-44DB-AFEC-616BC7575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1B2913-BEC0-4266-841F-1E70435CBF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30F73A-2E69-4844-B31F-F8C0AB4C9C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04410400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项目管理第6章项目采购与合同管理</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2024-02-02</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lt1">
                  <a:alpha val="100000"/>
                </a:schemeClr>
              </a:solidFill>
              <a:latin typeface="Microsoft Yahei"/>
              <a:ea typeface="Microsoft Yahei"/>
              <a:cs typeface="Microsoft Yahei"/>
            </a:endParaRP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项目采购概述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供应商选择与评估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合同类型及条款设计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合同谈判技巧与策略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合同签订后管理事项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项目采购风险管理</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项目采购概述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采购是指企业在一定的条件下从供应市场获取产品或服务作为企业资源，以保证企业生产及经营活动正常开展的一项企业经营活动。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确保项目所需资源在需要时以合理价格获得，同时保障供应的稳定性和质量可靠性，以支持项目的顺利实施。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采购目的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采购定义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采购评估</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对采购过程进行评估，总结经验教训，优化采购流程。</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采购执行</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按照合同约定，执行采购操作，包括下单、验收、付款等。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合同签订</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与供应商签订采购合同，明确双方的权利和义务。</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需求确定</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明确项目所需物资或服务的种类、数量、质量、价格等要求。</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供应商选择</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通过市场调查和比较，选择合适的供应商，并建立合作关系。</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采购流程简介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采购策略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根据项目的实际情况和需求，制定合理的采购策略，如集中采购、分散采购、询价采购等。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采购原则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遵循公平、公正、公开的原则，确保采购过程的透明度和公正性；同时，坚持质量优先、价格合理、供应及时的原则，以满足项目的实际需求。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30481" r="304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采购策略及原则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供应商选择与评估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625" r="56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966" r="14966"/>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具备合法经营资格</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良好的商业信誉</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完善的财务体系</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强大的供货能力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供应商资质要求</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供应商必须是合法注册的法人或其他组织，具备相应的经营范围和资质证书。</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供应商应具备健全的财务管理体系和资金实力，能够承担合同履行过程中的风险。</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供应商应具有良好的商业信誉，近三年无严重违法违规行为记录。</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供应商应具备稳定的供货渠道和强大的供货能力，能够满足项目采购需求。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根据供应商提供的资质证明、产品目录等基本信息进行初步筛选，剔除明显不符合要求的供应商。</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初步筛选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000" r="5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详细评估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542" r="14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综合评价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对初步筛选通过的供应商进行详细评估，包括现场考察、产品试用、询价比较等环节。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根据详细评估结果，对供应商进行综合评价，确定最终入围名单。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供应商筛选方法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包括产品质量、质量管理体系认证情况等，用于评估供应商提供的产品或服务的质量水平。</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质量指标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价格指标</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交货期指标</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服务指标</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包括产品价格、折扣率等，用于评估供应商的价格竞争力和成本控制能力。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包括交货周期、准时交货率等，用于评估供应商的供货能力和交货期保障能力。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包括售后服务、技术支持等，用于评估供应商的服务水平和服务响应速度。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供应商评估指标体系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合同类型及条款设计</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确定项目的总价，适用于范围明确、风险较低的项目。</a:t>
            </a:r>
          </a:p>
        </p:txBody>
      </p:sp>
      <p:pic>
        <p:nvPicPr>
          <p:cNvPr id="4" name="Picture 4"/>
          <p:cNvPicPr>
            <a:picLocks noChangeAspect="1"/>
          </p:cNvPicPr>
          <p:nvPr/>
        </p:nvPicPr>
        <p:blipFill>
          <a:blip r:embed="rId2"/>
          <a:srcRect l="15833" r="1583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708" r="1670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总价合同</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按实际成本加一定费用支付，适用于风险较高、范围不确定的项目。</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成本补偿合同</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按实际工时和材料成本支付，适用于小型或紧急项目。</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工时与材料合同</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常见合同类型介绍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08" r="1320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明确项目的工作范围、交付物及验收标准。</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工作范围与交付物</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规定合同价格、支付方式、发票和税收等财务条款。</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价格与支付方式</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设定项目的时间表、关键里程碑和进度要求。</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时间表与里程碑</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明确变更的流程、审批权限和费用调整方式。</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变更管理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关键合同条款设计要点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https://d.book118.com/377044104004006046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2024-09-20T23:22:33.711</cp:lastPrinted>
  <dcterms:created xsi:type="dcterms:W3CDTF">2024-09-20T15:22:33Z</dcterms:created>
  <dcterms:modified xsi:type="dcterms:W3CDTF">2024-09-20T15:22:35Z</dcterms:modified>
</cp:coreProperties>
</file>