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8D414-C519-4223-B99F-C37C981A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8F6DD-408B-443F-9D8E-A5E4ACFA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D2E12-52C3-4FBF-9C94-CAF1F5A18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12B3A-D2CE-4114-95E2-6E89FC2D5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113EE-B9A3-4325-BB33-DB133EDE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5A1BD-4753-47BB-AD8A-541FB0D80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51A81-DE17-4196-8568-EDDE9E06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B924A-7431-4C9E-9700-D21D9EEA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5327D-1AA3-4E7D-96B9-DE9201B7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0CFF-DB3C-41C6-B1F6-9E45EF19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2136D-B946-4013-8E1F-63FA8D7E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5111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环境安全培训工的法律法规知识与应用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总结词：环境保护法是保护环境、防治污染和其他公害的法律规范的总称，是环境安全培训工作的基础。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环境保护法规定了环境保护的基本原则，如“谁污染谁治理”原则，以及各种环境保护措施和法律责任。环境安全培训工作需要让员工了解环境保护法的基本内容和要求，掌握如何遵守相关规定，以减少环境污染和保护生态环境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的重要性和意义：环境保护法旨在保护人类赖以生存的环境，维护生态平衡，促进经济社会的可持续发展。通过环境安全培训工作，可以让员工更好地了解环境保护法律法规，提高环保意识，自觉遵守相关规定，为建设美好的生态环境贡献力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与实践：在环境安全培训工作中，可以通过案例分析、情景模拟等方式，让员工了解环境保护法律法规的实际应用和操作。同时，可以组织员工参与环保实践活动，如植树造林、垃圾分类等，以实际行动践行环保理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总结词：安全生产法是保障企业安全生产、预防和控制生产事故的法律规范，是环境安全培训工作的重要内容。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安全生产法规定了企业安全生产的基本要求和责任，包括安全生产管理、安全设备管理、危险物品管理等方面的规定。环境安全培训工作需要让员工了解安全生产法的基本内容和要求，掌握如何预防和控制生产事故，保障企业生产安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安全生产法的重要性和意义：安全生产法旨在保障人民群众的生命财产安全，促进企业健康发展。通过环境安全培训工作，可以让员工更好地了解安全生产法律法规，提高安全意识，预防和控制生产事故的发生。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与实践：在环境安全培训工作中，可以通过讲解典型事故案例、组织应急演练等方式，让员工了解安全生产法律法规的实际应用和操作。同时，可以定期开展安全检查和隐患排查工作，及时发现和整改安全隐患，确保企业生产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总结词：职业病防治法是预防和控制职业病、保障劳动者健康的法律规范，是环境安全培训工作的重要内容之一。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职业病防治法规定了职业病的预防和控制措施，以及用人单位在职业病防治方面的责任和义务。环境安全培训工作需要让员工了解职业病防治法的基本内容和要求，掌握如何预防和控制职业病的发生，保障劳动者的健康权益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法的重要性和意义：职业病防治法旨在预防和控制职业病的发生，保障劳动者的健康权益。通过环境安全培训工作，可以让员工更好地了解职业病防治法律法规，提高职业病防治意识，预防和控制职业病的发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与实践：在环境安全培训工作中，可以通过讲解职业病防治知识、组织健康体检等方式，让员工了解职业病防治法律法规的实际应用和操作。同时，可以建立完善的职业卫生管理制度和操作规程，加强职业病防治工作的监督和管理，确保劳动者的健康权益得到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主要内容包括污染排放标准、环境质量监测、生态保护措施、环境影响评价等。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针对不同行业和领域，还制定了相应的专项法规和规章，如水污染防治法、大气污染防治法等。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764" r="376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891" b="389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环境保护法是保障我国环境安全、维护生态平衡的重要法律法规。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安全生产法的主要内容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安全生产法旨在保障生产过程中的安全，预防和减少生产安全事故的发生。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主要内容包括安全生产责任制、安全生产管理体制、安全生产的监督与检查、事故应急救援与调查处理等。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针对不同行业和领域，还制定了相应的安全生产法规和规章，如危险化学品安全管理条例、矿山安全法等。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职业病防治法是为了预防和控制职业病的发生，保护劳动者的健康权益。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主要内容包括职业病种类的界定、职业病危害因素的检测与评价、职业病防护措施、职业病诊断与治疗等。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针对不同行业和职业，还制定了相应的职业病防治法规和规章，如放射性工作人员健康管理规定、陶瓷生产尘肺病防治条例等。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职业病防治法的主要内容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环境安全法律法规的应用与实践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企业应建立完善的环境安全管理制度，明确各级管理人员和员工的职责和义务。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企业应定期进行环境安全检查，及时发现和整改环境安全隐患。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企业应加强与政府部门的沟通与协作，积极配合政府的环境安全监管工作。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企业环境安全管理实践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https://d.book118.com/377045111023006046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2024-09-21T03:32:36.687</cp:lastPrinted>
  <dcterms:created xsi:type="dcterms:W3CDTF">2024-09-20T19:32:36Z</dcterms:created>
  <dcterms:modified xsi:type="dcterms:W3CDTF">2024-09-20T19:32:38Z</dcterms:modified>
</cp:coreProperties>
</file>