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3D87C-2F10-485C-9833-714F01FDC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6FE6F-B658-4850-A5C5-9157617F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01AB7-57D2-473A-A440-E2396D3B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7F3B4-8262-43F4-B8B6-AD8DFB516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1EEBD-BC06-450A-95DF-82FC5BF0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76C55-EEA2-4D8A-B61E-E3941AF4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CD8C9-BB65-4399-80B3-C55FDBAA4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4A69C-4560-4B9C-B065-8A5F2732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029BB-4B34-4604-9F1A-CC7A8D3F7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E44AD-685C-40D5-8B50-75544021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DFE10-090F-4FEE-A310-6C97496B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6034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新制度执行中应予关注的问题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制度理解与传达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执行过程监控与反馈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员工激励与约束机制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制度理解与传达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65" b="1676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07" b="1560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精确掌握制度条款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对新制度的具体内容、要求、标准等进行深入研究，确保理解准确无误。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明确制度目的和意义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了解新制度出台的背景、目的和意义，以便更好地执行和落实。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关注制度更新与变化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留意制度在执行过程中的更新与变化，及时调整理解和执行策略。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制度内容准确理解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选择合适的传达方式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根据制度的重要性和紧急程度，选择合适的传达方式，如会议、通知、邮件等。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确定传达对象和范围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明确制度传达的对象和范围，确保相关人员能够及时了解和掌握新制度。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保持传达的一致性和准确性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在传达过程中，保持信息的一致性和准确性，避免出现误解和歧义。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传达方式与渠道选择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针对新制度的内容和要求，制定详细的培训计划，包括培训时间、地点、内容等。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提供培训材料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准备相关的培训材料，如制度文本、解读资料、案例分析等，以便员工更好地理解和掌握新制度。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加强现场指导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在培训过程中，加强现场指导和实践操作，确保员工能够熟练掌握新制度的执行方法和技巧。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员工培训与指导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执行过程监控与反馈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确保新制度的执行情况得到全面、及时的跟踪和评估。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设立专门的监控机构或指定专人负责监控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明确监控的目标、范围、频率和方法等，以及相应的评估指标，使监控工作具有可操作性和可衡量性。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制定详细的监控计划和指标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如数据分析、流程监控、风险评估等，提高监控的效率和准确性。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采用先进的监控技术和工具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及时向上级汇报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将分析结果和改进建议及时向上级领导汇报，为决策层提供有力支持。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制定定期报告制度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明确报告的频率、内容、格式和提交方式等，确保各级管理人员能够及时了解新制度的执行情况。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对执行情况进行全面分析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对收集的数据和信息进行深入分析，评估新制度的执行效果，发现问题并提出改进建议。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执行情况定期报告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对问题进行分类和评估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对收集到的问题进行分类整理，评估问题的严重性和紧急性，确定解决问题的优先级。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制定问题解决方案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针对不同类型的问题，制定相应的解决方案和措施，明确责任人和完成时限，确保问题能够得到及时有效的解决。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建立问题反馈机制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鼓励员工积极反映新制度执行过程中遇到的问题，确保问题能够及时被发现并得到解决。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问题及时发现与解决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https://d.book118.com/377046034153006031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2024-09-04T08:39:03.241</cp:lastPrinted>
  <dcterms:created xsi:type="dcterms:W3CDTF">2024-09-04T00:39:03Z</dcterms:created>
  <dcterms:modified xsi:type="dcterms:W3CDTF">2024-09-04T00:39:05Z</dcterms:modified>
</cp:coreProperties>
</file>