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6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9CBC1-D2AB-4781-8EB4-158082545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28785-9B04-4D11-BBEA-8657C02DF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7A2BB-2F48-4C38-BD74-005355074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93AA99-70E1-4CD8-B0D0-A2DFC1C11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3FC2A3-4D2F-4BB4-90B6-FC93BB75C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0AC667-3EFD-46D9-9F61-5EC082EC4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D3F166-2048-4046-A496-6A848A1E9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AB65BF-4375-4591-9BD8-DBEB7F8B9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87A4A-B866-40BF-BF33-D487864AA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B5849-BDDA-4013-9121-5A2519B52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9F5F6-C1B4-4457-B646-A0B0958D0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791" r:id="rId2"/>
    <p:sldLayoutId id="2147489792" r:id="rId3"/>
    <p:sldLayoutId id="2147489793" r:id="rId4"/>
    <p:sldLayoutId id="2147489794" r:id="rId5"/>
    <p:sldLayoutId id="2147489795" r:id="rId6"/>
    <p:sldLayoutId id="2147489796" r:id="rId7"/>
    <p:sldLayoutId id="2147489797" r:id="rId8"/>
    <p:sldLayoutId id="2147489798" r:id="rId9"/>
    <p:sldLayoutId id="2147489799" r:id="rId10"/>
    <p:sldLayoutId id="214748980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46116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MR.Z,a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加油站天然气加气站的设计与运营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政策法规与合规性要求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经济效益分析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设计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运营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设计</a:t>
            </a:r>
            <a:endParaRPr lang="zh-CN" altLang="en-US"/>
          </a:p>
        </p:txBody>
      </p:sp>
      <p:sp>
        <p:nvSpPr>
          <p:cNvPr id="104904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选址与布局</a:t>
            </a:r>
            <a:endParaRPr lang="zh-CN" altLang="en-US"/>
          </a:p>
        </p:txBody>
      </p:sp>
      <p:sp>
        <p:nvSpPr>
          <p:cNvPr id="104911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选址原则：根据市场需求、交通便利性、周边环境等因素综合考虑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布局规划：合理规划加气机、储气瓶、压缩机等设备的位置，确保安全、高效、便捷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消防安全：设置相应的消防设施，确保在紧急情况下能够及时处理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环保要求：符合国家环保标准，减少对周边环境的影响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工艺流程设计</a:t>
            </a:r>
            <a:endParaRPr lang="zh-CN" altLang="en-US"/>
          </a:p>
        </p:txBody>
      </p:sp>
      <p:sp>
        <p:nvSpPr>
          <p:cNvPr id="104915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工艺流程概述：介绍加油站天然气加气站工艺流程的基本概念和重要性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工艺流程设计原则：阐述工艺流程设计的基本原则和要求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工艺流程设计步骤：详细介绍加油站天然气加气站工艺流程设计的具体步骤和方法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工艺流程优化：探讨如何优化加油站天然气加气站工艺流程，提高效率和安全性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设备选型与配置</a:t>
            </a:r>
            <a:endParaRPr lang="zh-CN" altLang="en-US"/>
          </a:p>
        </p:txBody>
      </p:sp>
      <p:sp>
        <p:nvSpPr>
          <p:cNvPr id="104919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管道与阀门：选择合适的管道材料、阀门类型和规格，确保加气过程安全可靠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加油机设备选型：根据加油站规模、油品类型、客户需求等因素进行选型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储气设施配置：根据加气需求、气源条件、安全要求等因素进行配置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控制系统：采用先进的控制系统，实现加气过程的自动化和智能化管理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安全与环保措施</a:t>
            </a:r>
            <a:endParaRPr lang="zh-CN" altLang="en-US"/>
          </a:p>
        </p:txBody>
      </p:sp>
      <p:sp>
        <p:nvSpPr>
          <p:cNvPr id="104926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6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储气罐采用双层结构，内层为天然气储存层，外层为液态层，具有保温和防腐蚀作用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6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储气罐基础采用防渗材料，并设置防渗观测点，及时发现和处理渗漏问题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7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7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加气机附近设置防爆电器、防雷、防静电等设施，确保运营安全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8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8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储气罐、加气机等设备均选用低噪音设备，减少噪音污染。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6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运营</a:t>
            </a:r>
            <a:endParaRPr lang="zh-CN" altLang="en-US"/>
          </a:p>
        </p:txBody>
      </p:sp>
      <p:sp>
        <p:nvSpPr>
          <p:cNvPr id="1049318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人员培训与管理</a:t>
            </a:r>
            <a:endParaRPr lang="zh-CN" altLang="en-US"/>
          </a:p>
        </p:txBody>
      </p:sp>
      <p:sp>
        <p:nvSpPr>
          <p:cNvPr id="104938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培训对象：加气站操作人员、安全管理人员等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培训效果评估：对培训人员的掌握程度、实际操作技能等进行评估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培训周期：每年至少进行一次培训，并记录培训内容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培训内容：加气站操作规程、安全知识、应急处置等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设备维护与保养</a:t>
            </a:r>
            <a:endParaRPr lang="zh-CN" altLang="en-US"/>
          </a:p>
        </p:txBody>
      </p:sp>
      <p:sp>
        <p:nvSpPr>
          <p:cNvPr id="104946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设备检查：定期对设备进行检查，确保设备正常运转。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设备清洁：保持设备清洁，避免灰尘、污垢等对设备造成损害。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设备润滑：定期对设备进行润滑，减少设备磨损，延长设备使用寿命。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设备维修：当设备出现故障时，及时进行维修，确保设备恢复正常运转。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安全管理</a:t>
            </a:r>
            <a:endParaRPr lang="zh-CN" altLang="en-US"/>
          </a:p>
        </p:txBody>
      </p:sp>
      <p:sp>
        <p:nvSpPr>
          <p:cNvPr id="104952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2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3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3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内容3：加气站安全检查与隐患排查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4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内容4：加气站应急预案的编制与演练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4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内容1：加气站安全管理制度的建立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4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内容2：加气站安全操作规程的制定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https://d.book118.com/377046116036006051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加油站天然气加气站的设计与运营</vt:lpstr>
      <vt:lpstr>目录</vt:lpstr>
      <vt:lpstr>添加章节标题</vt:lpstr>
      <vt:lpstr>设计</vt:lpstr>
      <vt:lpstr>选址与布局</vt:lpstr>
      <vt:lpstr>工艺流程设计</vt:lpstr>
      <vt:lpstr>设备选型与配置</vt:lpstr>
      <vt:lpstr>安全与环保措施</vt:lpstr>
      <vt:lpstr>运营</vt:lpstr>
      <vt:lpstr>人员培训与管理</vt:lpstr>
      <vt:lpstr>设备维护与保养</vt:lpstr>
      <vt:lpstr>安全管理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2024-09-24T04:42:28.794</cp:lastPrinted>
  <dcterms:created xsi:type="dcterms:W3CDTF">2024-09-23T20:42:28Z</dcterms:created>
  <dcterms:modified xsi:type="dcterms:W3CDTF">2024-09-23T20:42:31Z</dcterms:modified>
</cp:coreProperties>
</file>