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1910-68B1-43B7-AD69-288ACE8E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97C60-6F87-4A38-828A-2F9020DC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B4332-F226-43D4-BA35-0F1D113D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FDAD2-0A58-4B7C-8CE2-0034FE64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0E39D-A4CE-438D-9E13-E617ED5B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35C60-F903-4568-A26C-1A8584A1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B961B-347E-4D59-89CD-D243DD5D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E1F42-4243-4F6F-B2A7-2A3D41B0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473A5-88ED-40E1-AA7A-EAF021C89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1A754-8CC1-4DC9-8E99-C6AB132A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FC58A-A0B1-4ADB-8FF7-F226B058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6125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随着全球化的发展，供应链日益复杂，涉及多个环节和参与者，使得供应链的可视化和实时监控变得越来越重要。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供应链中各环节之间的信息不对称可能导致效率低下、风险增加等问题，可视化与实时监控系统有助于提高信息的透明度和共享程度。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客户对产品的个性化、快速响应等需求不断增加，要求企业能够更灵活地调整供应链策略，而可视化与实时监控系统可以提供有力的支持。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国外在供应链可视化和实时监控方面起步较早，已经形成了相对成熟的理论体系和实践经验，如物联网、大数据等技术的应用为供应链监控提供了有力支持。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近年来，国内在供应链可视化和实时监控方面的研究也取得了显著进展，政府和企业纷纷加大投入力度，推动相关技术的研发和应用。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未来，随着人工智能、区块链等技术的不断发展，供应链可视化和实时监控系统的智能化、自动化程度将进一步提高。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通过可视化与实时监控系统，企业可以更加直观地了解供应链的运作情况，及时发现并解决问题，从而提高供应链的效率和响应速度。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降低供应链风险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可视化与实时监控系统可以帮助企业及时发现潜在的供应链风险，如库存积压、物流延误等，并采取相应的措施进行预防和应对。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通过实时掌握客户需求和反馈，企业可以更加精准地调整供应链策略，提高产品质量和客户满意度。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供应链可视化与实时监控系统概述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供应链可视化定义及作用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通过信息技术手段，将供应链各环节的数据、信息和流程以图形化方式展现，提高供应链的透明度和协同效率。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通过可视化手段，管理者可以快速了解供应链整体运行状况，为决策提供支持。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加强协同合作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可视化有助于各环节参与者更好地理解和配合，提高协同效率。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通过实时监控和预警，可视化系统有助于企业及时发现并应对供应链风险。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实时监控系统原理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利用物联网、大数据等技术手段，对供应链各环节进行实时监控和数据采集，通过数据分析和处理，提供实时的监控信息和预警。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通过传感器、RFID等技术手段，实时采集各环节数据并传输至监控中心。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对采集的数据进行处理和分析，提取有价值的信息。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通过图形化界面展示供应链实时状态，并提供异常预警功能。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历史数据查询与报表生成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支持历史数据查询和报表生成，为管理者提供决策支持。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实时监控系统原理及功能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降低风险与成本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实时监控系统可以及时发现并应对供应链风险，避免或减少损失；同时，通过优化流程和资源配置，可以降低运营成本。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提升客户满意度与竞争力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通过提高供应链透明度和协同效率，企业可以更加准确地掌握客户需求和市场变化，从而提升客户满意度和竞争力。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提高透明度与协同效率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通过供应链可视化和实时监控系统的结合，各环节参与者可以更加直观地了解供应链整体运行状况，提高协同效率。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两者结合优势分析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通过物联网技术、RFID、传感器等手段，实时采集供应链各环节的数据，包括物流、库存、生产等信息。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对采集到的原始数据进行清洗、去重、格式化等处理，以保证数据的准确性和一致性。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采用数据压缩算法对处理后的数据进行压缩，以降低存储和传输成本。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利用互联网技术，如TCP/IP、HTTP、MQTT等协议，实现数据的实时、可靠传输。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采用分布式存储技术，如Hadoop、HBase等，实现海量数据的存储和访问。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通过加密技术、访问控制等手段，确保数据的机密性、完整性和可用性。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信息传输与存储技术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https://d.book118.com/377046125064006041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2024-09-14T04:59:46.417</cp:lastPrinted>
  <dcterms:created xsi:type="dcterms:W3CDTF">2024-09-13T20:59:46Z</dcterms:created>
  <dcterms:modified xsi:type="dcterms:W3CDTF">2024-09-13T20:59:48Z</dcterms:modified>
</cp:coreProperties>
</file>