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D787C-0657-4F52-B720-796731A36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0261-1863-4F9C-B9EB-CA1A218E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D03A8-0CD1-4F3B-B330-7ABB5C0C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75B82-BF27-4AF1-9D77-99058DE69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3320F-F00C-47AD-95BF-1AE130ED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05E1A-AC3B-418F-9677-5C7F7BFA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C25E2-5DD4-4B59-8CB5-2ECE243B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46DBA-E744-40D8-ADCC-7527B5B5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DCA1A-FB62-46C0-B985-6F24B983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1765B-9976-48AE-AA89-C72E73E6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B025F-0450-4332-9588-B39ABCDF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50065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做好宝宝骨骼保护预防骨折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宝宝骨骼特点及易受伤原因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日常生活中如何保护宝宝骨骼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如何发现宝宝骨折及应急处理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治疗方法与康复训练建议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强调宝宝骨骼保护的重要性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宝宝骨骼处于发育阶段，骨密度和骨骼结构相对脆弱，易受到外力伤害，因此加强宝宝骨骼保护至关重要。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应对儿童骨折高发问题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儿童骨折是常见意外伤害之一，通过科学合理的预防措施，可以降低宝宝骨折的发生率，减轻家庭和社会的负担。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阐述宝宝骨骼特点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提出预防措施建议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分析骨折风险因素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展示实践案例与效果评估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介绍宝宝骨骼的生理特点和发育过程，以及不同年龄阶段骨骼保护的重点。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探讨可能导致宝宝骨折的危险因素，如跌倒、撞击、过度运动等。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根据宝宝骨骼特点和骨折风险因素，给出针对性的预防措施和建议，包括饮食调整、生活习惯培养、运动锻炼、安全防护等方面。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分享一些成功的宝宝骨骼保护实践案例，并对预防措施的效果进行评估和总结。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宝宝骨骼特点及易受伤原因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骨骼柔软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骨密度低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骨膜较厚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88" b="3988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宝宝骨骼结构特点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宝宝骨骼中含有较多的有机物，使得骨骼相对柔软，弹性较大。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宝宝骨骼的矿物质含量相对较少，骨密度低于成人，因此更容易受到外力影响。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宝宝骨骼表面的骨膜较厚，有利于骨骼的生长和修复。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0-2岁是宝宝骨骼生长最快的时期，身高和体重迅速增加。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快速增长期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逐渐稳定期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青春期生长高峰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79" r="154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2岁以后，宝宝骨骼生长速度逐渐放缓，但仍保持一定的生长速度。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进入青春期后，骨骼生长再次加速，直至达到成人水平。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宝宝骨骼生长发育过程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如跌倒、撞击、交通事故等外力作用，可能导致宝宝骨折。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缺乏钙、磷、维生素D等营养素，会影响宝宝骨骼的正常发育，增加骨折风险。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如佝偻病、脆骨病等骨骼疾病，以及内分泌失调等疾病，也可能导致宝宝骨折风险增加。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易导致骨折的危险因素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日常生活中如何保护宝宝骨骼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407" b="9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43" b="15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50" b="14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合理饮食，补充钙质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保证钙的摄入量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宝宝骨骼发育需要充足的钙质，家长应确保宝宝每日摄入足够的钙。富含钙的食物有牛奶、酸奶、奶酪、豆腐、小鱼干等。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适量补充维生素D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维生素D有助于钙的吸收和利用。家长可以让宝宝适当晒太阳，或者给宝宝补充维生素D制剂。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注意饮食均衡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除了钙和维生素D，蛋白质、磷、镁等营养素也对骨骼健康至关重要。家长应确保宝宝饮食均衡，摄入各种营养素。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家长可以根据宝宝的年龄和兴趣选择适合的运动，如游泳、跑步、跳舞等。这些运动可以锻炼宝宝的骨骼和肌肉，提高身体素质。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鼓励户外活动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户外活动可以让宝宝接受阳光照射，有助于体内维生素D的合成。同时，户外活动还能增强宝宝的肌肉力量和平衡能力。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在运动过程中，家长应注意宝宝的安全，避免剧烈运动和危险动作，防止意外发生。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253" r="92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792" b="2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适当运动，增强体质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https://d.book118.com/377050065004006040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2024-09-12T04:30:07.507</cp:lastPrinted>
  <dcterms:created xsi:type="dcterms:W3CDTF">2024-09-11T20:30:07Z</dcterms:created>
  <dcterms:modified xsi:type="dcterms:W3CDTF">2024-09-11T20:30:09Z</dcterms:modified>
</cp:coreProperties>
</file>