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B1856-7500-4682-9651-27DAC0704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3CF04-E0C3-499E-897D-CE7F4EECB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D7BA9-90D9-4A45-852D-E22D448B8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F50A5E-7413-40E7-AF1C-C9F434D0D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E74B77-613D-42AF-9EE5-E585189A0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3029CE-A226-4B6D-A9C5-CDF28BBB9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1C7C41-54E2-4119-B601-EE1354E66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3B9E5E-2327-47FD-9EDC-A4EF01397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FB371-A7AE-44BE-8B0C-40F1FF43F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49240-7194-4ACE-8357-7A8618F33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34D1C2-6166-45C1-874A-208F132DE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50153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校园传染病防控的科学管理与预警机制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传染病防控背景与意义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科学管理体系建设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预警机制构建与实践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校园环境卫生整治与改善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学生健康教育与心理干预策略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传染病防控背景与意义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传染病种类增多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随着全球化进程加速，校园内传染病种类日益增多，包括流感、肺结核、艾滋病等。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传播速度加快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学生群体密集，且互动频繁，容易造成传染病迅速传播。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防控难度加大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部分学生自我防护意识不强，加上学校医疗资源有限，使得传染病防控工作面临较大挑战。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当前校园传染病形势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促进社会稳定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学校是社会的缩影，校园传染病的有效防控对于维护社会稳定具有重要意义。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保障学生健康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学生是国家的未来和希望，保障他们的身体健康是教育工作的首要任务。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维护教学秩序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传染病爆发会严重影响学校正常的教学秩序，加强防控工作有助于维护良好的教育环境。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防控工作重要性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《学校卫生工作条例》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详细规定了学校卫生工作的管理、监督、检查等方面的要求，指导学校开展传染病防控工作。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《突发公共卫生事件应急条例》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针对突发公共卫生事件制定了应急处理措施和预案，为校园应对传染病疫情提供了指导。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《中华人民共和国传染病防治法》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明确规定了传染病的预防、控制和消除等方面的法律要求，为校园传染病防控提供了法律依据。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相关政策法规解读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科学管理体系建设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组织架构与职责划分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成立专门的传染病防控领导小组，负责制定和执行防控策略。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设立健康监测与报告中心，负责收集、分析、报告疫情信息。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明确各部门、各岗位的职责，形成有效的协作机制。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制定传染病防控工作规范，明确防控措施和操作流程。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建立疫情报告制度，确保疫情信息的及时、准确上报。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完善应急预案，提高应对突发疫情的能力。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制度流程完善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人员培训与素质提升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加强防控知识培训，提高师生员工的防控意识和能力。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开展应急演练，提高应对疫情的实战能力。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加强与卫生部门的沟通协作，获取专业的指导和支持。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预警机制构建与实践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实行定期报告制度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要求相关部门定期向学校管理层报告疫情监测结果、风险评估情况和防控工作进展。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加强信息沟通与共享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建立有效的信息沟通机制，确保各部门之间、学校与家长、社区之间的信息畅通，提高防控工作的协同性和效率。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建立完善的疫情信息收集网络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通过学校卫生部门、医疗机构、学生及教职工等多渠道收集疫情信息。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信息收集与报告制度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077" r="407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根据疫情信息、传播途径、人群易感性等因素，建立科学的风险评估模型，对校园传染病风险进行定期评估。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建立风险评估模型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根据风险评估结果，设定不同的预警级别，如蓝色、黄色、橙色和红色，分别代表低风险、中等风险、高风险和极高风险。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设定预警级别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通过学校官网、微信公众号、短信通知等多种方式，及时向全校师生员工发布预警信息，提醒做好防控措施。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及时发布预警信息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风险评估及预警发布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https://d.book118.com/377050153130006042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2024-09-16T02:26:07.544</cp:lastPrinted>
  <dcterms:created xsi:type="dcterms:W3CDTF">2024-09-15T18:26:07Z</dcterms:created>
  <dcterms:modified xsi:type="dcterms:W3CDTF">2024-09-15T18:26:09Z</dcterms:modified>
</cp:coreProperties>
</file>