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E6599A-AEE4-4F3C-807E-55895E051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034CC9-A4DD-4B0B-ACC0-6D4BCF786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D2D40E-CE89-4807-9D4A-EE08353602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C00D0A-2300-49DF-ADD2-A6526013E0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FA6FFF-F133-440B-B26C-6E6ACDA30C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658184-3567-4CC5-BDFB-7CA91362FA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5226DB-2B8E-4B91-8832-0D3C959C13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69B8B1-111A-4A52-91CC-77D5B73DC9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459EC9-F76C-4913-95CD-EBBAEE8A78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1A1607-4A00-4825-9C09-07F9B00C5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55F4F0-F53F-45D4-A852-AC6FE80FD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51121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汇报人：&lt;XXX&gt;</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2024-01-04</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solidFill>
                <a:latin typeface="Microsoft Yahei"/>
                <a:ea typeface="Microsoft Yahei"/>
                <a:cs typeface="Microsoft Yahei"/>
              </a:rPr>
              <a:t>知识产权服务业集聚区建设</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知识产权服务业集聚区概述</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知识产权服务业集聚区的建设内容</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知识产权服务业集聚区的建设模式</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知识产权服务业集聚区的建设成效</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知识产权服务业集聚区的建设问题与对策</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知识产权服务业集聚区的未来展望</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知识产权服务业集聚区概述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知识产权服务业集聚区是指集中提供知识产权服务、创新要素和产业资源的特定区域，旨在促进知识产权的创造、保护、运用和管理。</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具有专业化、集群化、网络化、创新性等特点，能够提供全方位、高质量的知识产权服务，促进产业升级和区域经济发展。</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33" b="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知识产权服务业集聚区的形成是市场机制和政府引导共同作用的结果，通常在具备良好产业基础、人才优势和政策支持的地区形成和发展。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形成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随着知识产权保护意识的提高和科技创新的不断发展，知识产权服务业集聚区也在不断壮大和完善，逐渐成为区域创新体系的重要组成部分。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发展</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集聚区的形成与发展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集聚区具备知识产权服务、技术转移转化、创新创业支持、产业协作配套等多项功能，能够为企业提供一站式解决方案，促进企业创新发展。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知识产权服务业集聚区对于提升区域创新能力、优化产业结构、促进经济发展具有重要作用，同时也是推动知识产权强国建设的重要支撑。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集聚区的功能与作用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知识产权服务业集聚区的建设内容</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建设现代化的办公楼、会议室、培训教室等硬件设施，提供良好的工作环境。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硬件设施</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建立高速、稳定的网络连接，确保信息传输的及时性和安全性。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网络设施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搭建知识产权服务平台，提供知识产权检索、分析、评估等服务。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服务平台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基础设施建设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政策宣传</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加强政策的宣传和解读，确保政策的有效执行和普及。</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政策评估</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定期对政策进行评估和调整，以适应行业发展的变化和需求。</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政策制定</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制定有利于知识产权服务业集聚区发展的政策，如税收优惠、资金扶持等。</a:t>
            </a:r>
          </a:p>
        </p:txBody>
      </p:sp>
      <p:pic>
        <p:nvPicPr>
          <p:cNvPr id="8" name="Picture 8"/>
          <p:cNvPicPr>
            <a:picLocks noChangeAspect="1"/>
          </p:cNvPicPr>
          <p:nvPr/>
        </p:nvPicPr>
        <p:blipFill>
          <a:blip r:embed="rId2"/>
          <a:srcRect l="16333" r="16333"/>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政策体系建设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鼓励服务机构创新服务模式，提供个性化、专业化的服务。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服务模式创新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建立服务质量标准和评价体系，提升服务质量和效率。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服务质量提升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培育和打造服务品牌，提升集聚区的知名度和影响力。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服务品牌建设</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服务体系建设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加强知识产权服务业人才的培养，提高人才的专业素质和技能水平。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人才培养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人才引进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人才激励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积极引进高层次、专业化的人才，为集聚区的发展提供智力支持。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建立合理的人才激励机制，激发人才的创新创造活力。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人才队伍建设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知识产权服务业集聚区的建设模式</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政府投资建设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政府作为投资主体，负责集聚区的规划、建设和运营管理，吸引企业入驻。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公共服务提供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政府提供知识产权服务、技术转移转化、法律咨询等公共服务，满足企业需求。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政策支持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政府出台相关政策，如税收优惠、资金扶持等，鼓励企业入驻并开展业务。</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政府引导模式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https://d.book118.com/377051121061006026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2024-08-31T12:06:06.688</cp:lastPrinted>
  <dcterms:created xsi:type="dcterms:W3CDTF">2024-08-31T04:06:06Z</dcterms:created>
  <dcterms:modified xsi:type="dcterms:W3CDTF">2024-08-31T04:06:08Z</dcterms:modified>
</cp:coreProperties>
</file>