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78B3AB-142A-4D3C-A36C-944A55D90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A613B-259F-499E-B14B-683CC2D889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51472D-9472-4F20-8F13-F766F04D3E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C715CF-C6C4-4608-BB66-E87EDDB8E9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F97317-9E40-4B30-A966-5CE51BF7B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3FD34E-3498-4806-95DE-108C6CD83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D6282C-52B5-4F0C-A36A-D87525729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190A4D-5AD5-437F-8985-D3CC5BE4E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49556-3662-437A-9744-6A7ECE37D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67DD6D-78D8-4D0C-BA21-C662C0DD2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5B4075-8CCD-40A0-9A66-242A187274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7052014055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检察院控告检察工作总结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工作概况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控告检察业务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举报工作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涉检信访工作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工作概况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保障人民群众合法权益</a:t>
            </a:r>
          </a:p>
        </p:txBody>
      </p:sp>
      <p:sp>
        <p:nvSpPr>
          <p:cNvPr id="6" name="AutoShape 6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维护社会公平正义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0234" b="10234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1374" b="2137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促进社会和谐稳定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15343" b="15343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6" name="Connector 6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7" name="Connector 7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8" name="AutoShape 8"/>
          <p:cNvSpPr/>
          <p:nvPr/>
        </p:nvSpPr>
        <p:spPr>
          <a:xfrm>
            <a:off x="2734342" y="1420368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734342" y="4030980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398288" y="1431608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398288" y="4042220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工作内容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2100892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受理群众控告、申诉、举报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100892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对重大、复杂、疑难的控告、申诉案件进行调查核实和监督办案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764838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对控告、申诉、举报进行分流和初查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764838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开展法制宣传和法律咨询服务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工作成果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受理群众控告、申诉、举报数量增加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办结率和群众满意度提升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调查核实和监督办案力度加大，取得显著成效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法制宣传和法律咨询服务效果明显，提高了群众的法律意识和法律素养。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控告检察业务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受理群众来信来访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对群众来信来访进行登记、分类、处理，确保每件信访案件得到及时回应。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接待来访群众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耐心听取群众诉求，提供法律咨询和帮助，确保群众合理诉求得到解决。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办理刑事申诉案件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对刑事申诉案件进行审查、调查、听证，依法维护当事人合法权益。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受理控告、申诉案件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6" name="AutoShape 6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审查刑事赔偿申请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对刑事赔偿申请进行审查，核实赔偿事实和法律依据。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11" name="AutoShape 11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参与刑事赔偿调解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与相关部门协调配合，促成当事人和解，化解矛盾纠纷。</a:t>
              </a:r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6" name="AutoShape 16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提出刑事赔偿意见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根据审查结果，提出赔偿意见，确保赔偿请求得到合理解决。</a:t>
              </a:r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办理刑事赔偿案件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17958" r="17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救助效果评估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对救助工作进行跟踪评估，总结经验教训，不断完善救助机制。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救助对象认定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对符合救助条件的当事人进行认定，确保救助工作公平、公正。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救助资金发放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按照规定程序及时发放救助资金，确保救助工作及时有效。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开展国家司法救助工作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举报工作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https://d.book118.com/377052014055006054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2024-09-28T16:02:18.954</cp:lastPrinted>
  <dcterms:created xsi:type="dcterms:W3CDTF">2024-09-28T08:02:18Z</dcterms:created>
  <dcterms:modified xsi:type="dcterms:W3CDTF">2024-09-28T08:02:21Z</dcterms:modified>
</cp:coreProperties>
</file>