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CB5A2-A409-4DA7-B0F0-D3302487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89943-9A64-4032-9EEB-2E06E0964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EED3E-6FFF-4000-89DB-B02C86E3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8D6CC-0BFD-4654-BFA2-2C11E8B47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D36FD-3536-400E-BAA6-E1B499FA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8FC50-D332-4D10-B236-43F279F7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8C743-8D68-4A18-BCEB-F9987698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E0FEB-205B-4B0E-A7AC-4B379539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DCFF1-1EE7-4C0F-B8D2-3238FCC6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2CF98-E241-43D7-84CA-2DD0523CF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F71D9-E315-4E18-9CE5-8FC6224D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53141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年度财务会计报告分析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经营业绩分析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年度财务会计报告分析旨在评估企业的财务状况、经营成果和现金流量，为投资者、债权人和其他利益相关者提供决策依据。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随着市场经济的发展和企业竞争的加剧，年度财务会计报告分析对于企业的重要性日益凸显。通过对报告的分析，利益相关者可以了解企业的财务状况和经营状况，评估企业的风险和机会，从而做出明智的决策。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本报告主要分析了企业的资产负债表、利润表和现金流量表，以及相关财务指标和比率。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由于信息收集和数据处理的限制，本报告可能存在一定的误差和遗漏。此外，报告的分析基于历史数据和市场环境，未来的变化可能对企业的财务状况和经营成果产生影响。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资产结构分析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流动资产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包括现金、存货、应收账款等，分析其占总资产的比重，评估企业的流动性。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非流动资产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如固定资产、无形资产等，分析其占总资产的比重，评估企业的长期投资和资产质量。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短期借款、应付账款等，分析其占总负债的比重，评估企业的短期偿债能力。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长期借款、长期应付款等，分析其占总负债的比重，评估企业的长期偿债能力。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负债结构分析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非流动负债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流动负债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股本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分析股本结构，包括注册资本、实收资本等，评估企业的资本实力。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留存收益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分析企业历年利润的积累情况，评估企业的盈利能力。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所有者权益结构分析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分析经营活动产生的现金流量，评估企业的经营效率和盈利能力。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经营活动现金流量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分析投资活动产生的现金流量，评估企业的投资方向和投资效益。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投资活动现金流量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分析筹资活动产生的现金流量，评估企业的融资能力和偿债能力。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筹资活动现金流量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经营业绩分析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分析企业年度收入的增长情况，包括收入增长率和收入结构的变化。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评估企业的利润水平，包括净利润、毛利率和净利率等指标，了解企业的盈利能力。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分析企业利润的构成，了解各业务板块对总利润的贡献程度。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收入和利润分析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分析企业年度成本费用的构成，了解各项成本费用所占的比例。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评估企业成本控制的效果，包括成本降低、成本优化等方面。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分析企业各项费用的支出情况，包括销售费用、管理费用和财务费用等。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https://d.book118.com/377053141125006045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2024-09-20T12:46:07.085</cp:lastPrinted>
  <dcterms:created xsi:type="dcterms:W3CDTF">2024-09-20T04:46:07Z</dcterms:created>
  <dcterms:modified xsi:type="dcterms:W3CDTF">2024-09-20T04:46:09Z</dcterms:modified>
</cp:coreProperties>
</file>