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2"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6" r:id="rId22"/>
    <p:sldId id="319" r:id="rId23"/>
    <p:sldId id="322" r:id="rId24"/>
    <p:sldId id="325" r:id="rId25"/>
    <p:sldId id="328" r:id="rId26"/>
    <p:sldId id="331" r:id="rId27"/>
    <p:sldId id="334" r:id="rId28"/>
    <p:sldId id="337" r:id="rId29"/>
    <p:sldId id="339" r:id="rId30"/>
  </p:sldIdLst>
  <p:sldSz cx="12192000" cy="6858000"/>
  <p:notesSz cx="6858000" cy="9144000"/>
  <p:custDataLst>
    <p:tags r:id="rId3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940675A-B579-460E-94D1-54222C63F5DA}" styleName="No Style, Table Grid">
    <a:wholeTbl>
      <a:tcTxStyle>
        <a:fontRef idx="minor"/>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slide" Target="slides/slide21.xml" /><Relationship Id="rId24" Type="http://schemas.openxmlformats.org/officeDocument/2006/relationships/slide" Target="slides/slide22.xml" /><Relationship Id="rId25" Type="http://schemas.openxmlformats.org/officeDocument/2006/relationships/slide" Target="slides/slide23.xml" /><Relationship Id="rId26" Type="http://schemas.openxmlformats.org/officeDocument/2006/relationships/slide" Target="slides/slide24.xml" /><Relationship Id="rId27" Type="http://schemas.openxmlformats.org/officeDocument/2006/relationships/slide" Target="slides/slide25.xml" /><Relationship Id="rId28" Type="http://schemas.openxmlformats.org/officeDocument/2006/relationships/slide" Target="slides/slide26.xml" /><Relationship Id="rId29" Type="http://schemas.openxmlformats.org/officeDocument/2006/relationships/slide" Target="slides/slide27.xml" /><Relationship Id="rId3" Type="http://schemas.openxmlformats.org/officeDocument/2006/relationships/slide" Target="slides/slide1.xml" /><Relationship Id="rId30" Type="http://schemas.openxmlformats.org/officeDocument/2006/relationships/slide" Target="slides/slide28.xml" /><Relationship Id="rId31" Type="http://schemas.openxmlformats.org/officeDocument/2006/relationships/tags" Target="tags/tag7.xml" /><Relationship Id="rId32" Type="http://schemas.openxmlformats.org/officeDocument/2006/relationships/presProps" Target="presProps.xml" /><Relationship Id="rId33" Type="http://schemas.openxmlformats.org/officeDocument/2006/relationships/viewProps" Target="viewProps.xml" /><Relationship Id="rId34" Type="http://schemas.openxmlformats.org/officeDocument/2006/relationships/theme" Target="theme/theme1.xml" /><Relationship Id="rId35" Type="http://schemas.openxmlformats.org/officeDocument/2006/relationships/tableStyles" Target="tableStyles.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BC4734A-AEBC-459D-88ED-A883EE305B8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892B107-22FE-47B1-B7EC-9E72F89174B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44DC362-E3A8-4148-90A5-4EFF89B4AF6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CC18981-5FD0-4C7B-8A5C-58A2666BBEE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6A22FFC-C0D6-4316-B868-BAC73103CC7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5D00A7E-5FB1-4369-ADEA-4BD4F0D1D58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D637328-BB10-455C-9859-5FF9C7620AD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9A252E0-2B97-4B87-87B9-0217FC06191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51679F9-1E2B-47BA-BB6D-18F5565E88F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31B6C26-F547-46F3-8B60-C486B45F5E7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BF7ED16-FAC0-475C-9D96-C039BED2856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name="标题">
    <p:spTree>
      <p:nvGrpSpPr>
        <p:cNvPr id="1" name=""/>
        <p:cNvGrpSpPr/>
        <p:nvPr/>
      </p:nvGrpSpPr>
      <p:grpSpPr>
        <a:xfrm>
          <a:off x="0" y="0"/>
          <a:ext cx="0" cy="0"/>
        </a:xfrm>
      </p:grpSpPr>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正文">
    <p:spTree>
      <p:nvGrpSpPr>
        <p:cNvPr id="1" name=""/>
        <p:cNvGrpSpPr/>
        <p:nvPr/>
      </p:nvGrpSpPr>
      <p:grpSpPr>
        <a:xfrm>
          <a:off x="0" y="0"/>
          <a:ext cx="0" cy="0"/>
        </a:xfrm>
      </p:grpSpPr>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image" Target="file:///D:\qq&#25991;&#20214;\712321467\Image\C2C\Image2\%7b75232B38-A165-1FB7-499C-2E1C792CACB5%7d.png" TargetMode="External" /><Relationship Id="rId4" Type="http://schemas.openxmlformats.org/officeDocument/2006/relationships/image" Target="../media/image1.png" /><Relationship Id="rId5"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a:t>单击此处编辑母版标题样式</a:t>
            </a:r>
            <a:endParaRPr lang="en-US"/>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a:t>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en-US"/>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marL="0" algn="l" defTabSz="469265" rtl="0" eaLnBrk="1" latinLnBrk="0" hangingPunct="1">
              <a:defRPr sz="1200" kern="1200">
                <a:solidFill>
                  <a:schemeClr val="tx1">
                    <a:tint val="75000"/>
                  </a:schemeClr>
                </a:solidFill>
                <a:latin typeface="+mn-lt"/>
                <a:ea typeface="+mn-ea"/>
                <a:cs typeface="+mn-cs"/>
              </a:defRPr>
            </a:lvl1pPr>
            <a:lvl2pPr marL="234315" algn="l" defTabSz="469265" rtl="0" eaLnBrk="1" latinLnBrk="0" hangingPunct="1">
              <a:defRPr sz="925" kern="1200">
                <a:solidFill>
                  <a:schemeClr val="tx1"/>
                </a:solidFill>
                <a:latin typeface="+mn-lt"/>
                <a:ea typeface="+mn-ea"/>
                <a:cs typeface="+mn-cs"/>
              </a:defRPr>
            </a:lvl2pPr>
            <a:lvl3pPr marL="469265" algn="l" defTabSz="469265" rtl="0" eaLnBrk="1" latinLnBrk="0" hangingPunct="1">
              <a:defRPr sz="925" kern="1200">
                <a:solidFill>
                  <a:schemeClr val="tx1"/>
                </a:solidFill>
                <a:latin typeface="+mn-lt"/>
                <a:ea typeface="+mn-ea"/>
                <a:cs typeface="+mn-cs"/>
              </a:defRPr>
            </a:lvl3pPr>
            <a:lvl4pPr marL="703580" algn="l" defTabSz="469265" rtl="0" eaLnBrk="1" latinLnBrk="0" hangingPunct="1">
              <a:defRPr sz="925" kern="1200">
                <a:solidFill>
                  <a:schemeClr val="tx1"/>
                </a:solidFill>
                <a:latin typeface="+mn-lt"/>
                <a:ea typeface="+mn-ea"/>
                <a:cs typeface="+mn-cs"/>
              </a:defRPr>
            </a:lvl4pPr>
            <a:lvl5pPr marL="938530" algn="l" defTabSz="469265" rtl="0" eaLnBrk="1" latinLnBrk="0" hangingPunct="1">
              <a:defRPr sz="925" kern="1200">
                <a:solidFill>
                  <a:schemeClr val="tx1"/>
                </a:solidFill>
                <a:latin typeface="+mn-lt"/>
                <a:ea typeface="+mn-ea"/>
                <a:cs typeface="+mn-cs"/>
              </a:defRPr>
            </a:lvl5pPr>
            <a:lvl6pPr marL="1172845" algn="l" defTabSz="469265" rtl="0" eaLnBrk="1" latinLnBrk="0" hangingPunct="1">
              <a:defRPr sz="925" kern="1200">
                <a:solidFill>
                  <a:schemeClr val="tx1"/>
                </a:solidFill>
                <a:latin typeface="+mn-lt"/>
                <a:ea typeface="+mn-ea"/>
                <a:cs typeface="+mn-cs"/>
              </a:defRPr>
            </a:lvl6pPr>
            <a:lvl7pPr marL="1407795" algn="l" defTabSz="469265" rtl="0" eaLnBrk="1" latinLnBrk="0" hangingPunct="1">
              <a:defRPr sz="925" kern="1200">
                <a:solidFill>
                  <a:schemeClr val="tx1"/>
                </a:solidFill>
                <a:latin typeface="+mn-lt"/>
                <a:ea typeface="+mn-ea"/>
                <a:cs typeface="+mn-cs"/>
              </a:defRPr>
            </a:lvl7pPr>
            <a:lvl8pPr marL="1642110" algn="l" defTabSz="469265" rtl="0" eaLnBrk="1" latinLnBrk="0" hangingPunct="1">
              <a:defRPr sz="925" kern="1200">
                <a:solidFill>
                  <a:schemeClr val="tx1"/>
                </a:solidFill>
                <a:latin typeface="+mn-lt"/>
                <a:ea typeface="+mn-ea"/>
                <a:cs typeface="+mn-cs"/>
              </a:defRPr>
            </a:lvl8pPr>
            <a:lvl9pPr marL="1877060" algn="l" defTabSz="469265" rtl="0" eaLnBrk="1" latinLnBrk="0" hangingPunct="1">
              <a:defRPr sz="925" kern="1200">
                <a:solidFill>
                  <a:schemeClr val="tx1"/>
                </a:solidFill>
                <a:latin typeface="+mn-lt"/>
                <a:ea typeface="+mn-ea"/>
                <a:cs typeface="+mn-cs"/>
              </a:defRPr>
            </a:lvl9pPr>
          </a:lstStyle>
          <a:p>
            <a:fld id="{C764DE79-268F-4C1A-8933-263129D2AF90}" type="datetimeFigureOut">
              <a:rPr lang="en-US"/>
              <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marL="0" algn="ctr" defTabSz="469265" rtl="0" eaLnBrk="1" latinLnBrk="0" hangingPunct="1">
              <a:defRPr sz="1200" kern="1200">
                <a:solidFill>
                  <a:schemeClr val="tx1">
                    <a:tint val="75000"/>
                  </a:schemeClr>
                </a:solidFill>
                <a:latin typeface="+mn-lt"/>
                <a:ea typeface="+mn-ea"/>
                <a:cs typeface="+mn-cs"/>
              </a:defRPr>
            </a:lvl1pPr>
            <a:lvl2pPr marL="234315" algn="l" defTabSz="469265" rtl="0" eaLnBrk="1" latinLnBrk="0" hangingPunct="1">
              <a:defRPr sz="925" kern="1200">
                <a:solidFill>
                  <a:schemeClr val="tx1"/>
                </a:solidFill>
                <a:latin typeface="+mn-lt"/>
                <a:ea typeface="+mn-ea"/>
                <a:cs typeface="+mn-cs"/>
              </a:defRPr>
            </a:lvl2pPr>
            <a:lvl3pPr marL="469265" algn="l" defTabSz="469265" rtl="0" eaLnBrk="1" latinLnBrk="0" hangingPunct="1">
              <a:defRPr sz="925" kern="1200">
                <a:solidFill>
                  <a:schemeClr val="tx1"/>
                </a:solidFill>
                <a:latin typeface="+mn-lt"/>
                <a:ea typeface="+mn-ea"/>
                <a:cs typeface="+mn-cs"/>
              </a:defRPr>
            </a:lvl3pPr>
            <a:lvl4pPr marL="703580" algn="l" defTabSz="469265" rtl="0" eaLnBrk="1" latinLnBrk="0" hangingPunct="1">
              <a:defRPr sz="925" kern="1200">
                <a:solidFill>
                  <a:schemeClr val="tx1"/>
                </a:solidFill>
                <a:latin typeface="+mn-lt"/>
                <a:ea typeface="+mn-ea"/>
                <a:cs typeface="+mn-cs"/>
              </a:defRPr>
            </a:lvl4pPr>
            <a:lvl5pPr marL="938530" algn="l" defTabSz="469265" rtl="0" eaLnBrk="1" latinLnBrk="0" hangingPunct="1">
              <a:defRPr sz="925" kern="1200">
                <a:solidFill>
                  <a:schemeClr val="tx1"/>
                </a:solidFill>
                <a:latin typeface="+mn-lt"/>
                <a:ea typeface="+mn-ea"/>
                <a:cs typeface="+mn-cs"/>
              </a:defRPr>
            </a:lvl5pPr>
            <a:lvl6pPr marL="1172845" algn="l" defTabSz="469265" rtl="0" eaLnBrk="1" latinLnBrk="0" hangingPunct="1">
              <a:defRPr sz="925" kern="1200">
                <a:solidFill>
                  <a:schemeClr val="tx1"/>
                </a:solidFill>
                <a:latin typeface="+mn-lt"/>
                <a:ea typeface="+mn-ea"/>
                <a:cs typeface="+mn-cs"/>
              </a:defRPr>
            </a:lvl6pPr>
            <a:lvl7pPr marL="1407795" algn="l" defTabSz="469265" rtl="0" eaLnBrk="1" latinLnBrk="0" hangingPunct="1">
              <a:defRPr sz="925" kern="1200">
                <a:solidFill>
                  <a:schemeClr val="tx1"/>
                </a:solidFill>
                <a:latin typeface="+mn-lt"/>
                <a:ea typeface="+mn-ea"/>
                <a:cs typeface="+mn-cs"/>
              </a:defRPr>
            </a:lvl7pPr>
            <a:lvl8pPr marL="1642110" algn="l" defTabSz="469265" rtl="0" eaLnBrk="1" latinLnBrk="0" hangingPunct="1">
              <a:defRPr sz="925" kern="1200">
                <a:solidFill>
                  <a:schemeClr val="tx1"/>
                </a:solidFill>
                <a:latin typeface="+mn-lt"/>
                <a:ea typeface="+mn-ea"/>
                <a:cs typeface="+mn-cs"/>
              </a:defRPr>
            </a:lvl8pPr>
            <a:lvl9pPr marL="1877060" algn="l" defTabSz="469265" rtl="0" eaLnBrk="1" latinLnBrk="0" hangingPunct="1">
              <a:defRPr sz="925"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marL="0" algn="r" defTabSz="469265" rtl="0" eaLnBrk="1" latinLnBrk="0" hangingPunct="1">
              <a:defRPr sz="1200" kern="1200">
                <a:solidFill>
                  <a:schemeClr val="tx1">
                    <a:tint val="75000"/>
                  </a:schemeClr>
                </a:solidFill>
                <a:latin typeface="+mn-lt"/>
                <a:ea typeface="+mn-ea"/>
                <a:cs typeface="+mn-cs"/>
              </a:defRPr>
            </a:lvl1pPr>
            <a:lvl2pPr marL="234315" algn="l" defTabSz="469265" rtl="0" eaLnBrk="1" latinLnBrk="0" hangingPunct="1">
              <a:defRPr sz="925" kern="1200">
                <a:solidFill>
                  <a:schemeClr val="tx1"/>
                </a:solidFill>
                <a:latin typeface="+mn-lt"/>
                <a:ea typeface="+mn-ea"/>
                <a:cs typeface="+mn-cs"/>
              </a:defRPr>
            </a:lvl2pPr>
            <a:lvl3pPr marL="469265" algn="l" defTabSz="469265" rtl="0" eaLnBrk="1" latinLnBrk="0" hangingPunct="1">
              <a:defRPr sz="925" kern="1200">
                <a:solidFill>
                  <a:schemeClr val="tx1"/>
                </a:solidFill>
                <a:latin typeface="+mn-lt"/>
                <a:ea typeface="+mn-ea"/>
                <a:cs typeface="+mn-cs"/>
              </a:defRPr>
            </a:lvl3pPr>
            <a:lvl4pPr marL="703580" algn="l" defTabSz="469265" rtl="0" eaLnBrk="1" latinLnBrk="0" hangingPunct="1">
              <a:defRPr sz="925" kern="1200">
                <a:solidFill>
                  <a:schemeClr val="tx1"/>
                </a:solidFill>
                <a:latin typeface="+mn-lt"/>
                <a:ea typeface="+mn-ea"/>
                <a:cs typeface="+mn-cs"/>
              </a:defRPr>
            </a:lvl4pPr>
            <a:lvl5pPr marL="938530" algn="l" defTabSz="469265" rtl="0" eaLnBrk="1" latinLnBrk="0" hangingPunct="1">
              <a:defRPr sz="925" kern="1200">
                <a:solidFill>
                  <a:schemeClr val="tx1"/>
                </a:solidFill>
                <a:latin typeface="+mn-lt"/>
                <a:ea typeface="+mn-ea"/>
                <a:cs typeface="+mn-cs"/>
              </a:defRPr>
            </a:lvl5pPr>
            <a:lvl6pPr marL="1172845" algn="l" defTabSz="469265" rtl="0" eaLnBrk="1" latinLnBrk="0" hangingPunct="1">
              <a:defRPr sz="925" kern="1200">
                <a:solidFill>
                  <a:schemeClr val="tx1"/>
                </a:solidFill>
                <a:latin typeface="+mn-lt"/>
                <a:ea typeface="+mn-ea"/>
                <a:cs typeface="+mn-cs"/>
              </a:defRPr>
            </a:lvl6pPr>
            <a:lvl7pPr marL="1407795" algn="l" defTabSz="469265" rtl="0" eaLnBrk="1" latinLnBrk="0" hangingPunct="1">
              <a:defRPr sz="925" kern="1200">
                <a:solidFill>
                  <a:schemeClr val="tx1"/>
                </a:solidFill>
                <a:latin typeface="+mn-lt"/>
                <a:ea typeface="+mn-ea"/>
                <a:cs typeface="+mn-cs"/>
              </a:defRPr>
            </a:lvl7pPr>
            <a:lvl8pPr marL="1642110" algn="l" defTabSz="469265" rtl="0" eaLnBrk="1" latinLnBrk="0" hangingPunct="1">
              <a:defRPr sz="925" kern="1200">
                <a:solidFill>
                  <a:schemeClr val="tx1"/>
                </a:solidFill>
                <a:latin typeface="+mn-lt"/>
                <a:ea typeface="+mn-ea"/>
                <a:cs typeface="+mn-cs"/>
              </a:defRPr>
            </a:lvl8pPr>
            <a:lvl9pPr marL="1877060" algn="l" defTabSz="469265" rtl="0" eaLnBrk="1" latinLnBrk="0" hangingPunct="1">
              <a:defRPr sz="925" kern="1200">
                <a:solidFill>
                  <a:schemeClr val="tx1"/>
                </a:solidFill>
                <a:latin typeface="+mn-lt"/>
                <a:ea typeface="+mn-ea"/>
                <a:cs typeface="+mn-cs"/>
              </a:defRPr>
            </a:lvl9pPr>
          </a:lstStyle>
          <a:p>
            <a:fld id="{48F63A3B-78C7-47BE-AE5E-E10140E04643}" type="slidenum">
              <a:rPr lang="en-US"/>
              <a:t/>
            </a:fld>
            <a:endParaRPr lang="en-US"/>
          </a:p>
        </p:txBody>
      </p:sp>
      <p:pic>
        <p:nvPicPr>
          <p:cNvPr id="7" name="图片 1073743875" descr="学科网 zxxk.com" title=""/>
          <p:cNvPicPr>
            <a:picLocks noChangeAspect="1"/>
          </p:cNvPicPr>
          <p:nvPr/>
        </p:nvPicPr>
        <p:blipFill>
          <a:blip r:embed="rId4" r:link="rId3"/>
          <a:stretch>
            <a:fillRect/>
          </a:stretch>
        </p:blipFill>
        <p:spPr>
          <a:xfrm>
            <a:off x="838200" y="365125"/>
            <a:ext cx="9525" cy="9525"/>
          </a:xfrm>
          <a:prstGeom prst="rect">
            <a:avLst/>
          </a:prstGeom>
          <a:noFill/>
          <a:ln>
            <a:noFill/>
            <a:miter lim="800000"/>
          </a:ln>
        </p:spPr>
      </p:pic>
    </p:spTree>
  </p:cSld>
  <p:clrMap bg1="lt1" tx1="dk1" bg2="lt2" tx2="dk2" accent1="accent1" accent2="accent2" accent3="accent3" accent4="accent4" accent5="accent5" accent6="accent6" hlink="hlink" folHlink="folHlink"/>
  <p:sldLayoutIdLst>
    <p:sldLayoutId id="2147483660" r:id="rId1"/>
    <p:sldLayoutId id="2147483661" r:id="rId2"/>
  </p:sldLayoutIdLst>
  <p:transition/>
  <p:timing/>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1.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2.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 Id="rId3" Type="http://schemas.openxmlformats.org/officeDocument/2006/relationships/tags" Target="../tags/tag3.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 Id="rId3" Type="http://schemas.openxmlformats.org/officeDocument/2006/relationships/tags" Target="../tags/tag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6.png" /><Relationship Id="rId3" Type="http://schemas.openxmlformats.org/officeDocument/2006/relationships/image" Target="../media/image7.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8.png" /><Relationship Id="rId3" Type="http://schemas.openxmlformats.org/officeDocument/2006/relationships/image" Target="../media/image9.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0.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1.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5.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2.png"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3.png"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6.xml"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7705412012600605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C_3#39aafd733.fixed?vbadefaultcenterpage=1&amp;parentnodeid=7e0f87cd2&amp;vbahtmlprocessed=1" title=""/>
          <p:cNvSpPr/>
          <p:nvPr/>
        </p:nvSpPr>
        <p:spPr>
          <a:xfrm>
            <a:off x="1961260" y="2435225"/>
            <a:ext cx="8585305" cy="873343"/>
          </a:xfrm>
          <a:prstGeom prst="rect">
            <a:avLst/>
          </a:prstGeom>
          <a:noFill/>
        </p:spPr>
        <p:txBody>
          <a:bodyPr wrap="none" lIns="0" tIns="0" rIns="0" bIns="0" rtlCol="0" anchor="ctr"/>
          <a:lstStyle>
            <a:lvl1pPr marL="0" algn="l" defTabSz="469265" rtl="0" eaLnBrk="1" latinLnBrk="0" hangingPunct="1">
              <a:defRPr sz="925" kern="1200">
                <a:solidFill>
                  <a:schemeClr val="tx1"/>
                </a:solidFill>
                <a:latin typeface="+mn-lt"/>
                <a:ea typeface="+mn-ea"/>
                <a:cs typeface="+mn-cs"/>
              </a:defRPr>
            </a:lvl1pPr>
            <a:lvl2pPr marL="234315" algn="l" defTabSz="469265" rtl="0" eaLnBrk="1" latinLnBrk="0" hangingPunct="1">
              <a:defRPr sz="925" kern="1200">
                <a:solidFill>
                  <a:schemeClr val="tx1"/>
                </a:solidFill>
                <a:latin typeface="+mn-lt"/>
                <a:ea typeface="+mn-ea"/>
                <a:cs typeface="+mn-cs"/>
              </a:defRPr>
            </a:lvl2pPr>
            <a:lvl3pPr marL="469265" algn="l" defTabSz="469265" rtl="0" eaLnBrk="1" latinLnBrk="0" hangingPunct="1">
              <a:defRPr sz="925" kern="1200">
                <a:solidFill>
                  <a:schemeClr val="tx1"/>
                </a:solidFill>
                <a:latin typeface="+mn-lt"/>
                <a:ea typeface="+mn-ea"/>
                <a:cs typeface="+mn-cs"/>
              </a:defRPr>
            </a:lvl3pPr>
            <a:lvl4pPr marL="703580" algn="l" defTabSz="469265" rtl="0" eaLnBrk="1" latinLnBrk="0" hangingPunct="1">
              <a:defRPr sz="925" kern="1200">
                <a:solidFill>
                  <a:schemeClr val="tx1"/>
                </a:solidFill>
                <a:latin typeface="+mn-lt"/>
                <a:ea typeface="+mn-ea"/>
                <a:cs typeface="+mn-cs"/>
              </a:defRPr>
            </a:lvl4pPr>
            <a:lvl5pPr marL="938530" algn="l" defTabSz="469265" rtl="0" eaLnBrk="1" latinLnBrk="0" hangingPunct="1">
              <a:defRPr sz="925" kern="1200">
                <a:solidFill>
                  <a:schemeClr val="tx1"/>
                </a:solidFill>
                <a:latin typeface="+mn-lt"/>
                <a:ea typeface="+mn-ea"/>
                <a:cs typeface="+mn-cs"/>
              </a:defRPr>
            </a:lvl5pPr>
            <a:lvl6pPr marL="1172845" algn="l" defTabSz="469265" rtl="0" eaLnBrk="1" latinLnBrk="0" hangingPunct="1">
              <a:defRPr sz="925" kern="1200">
                <a:solidFill>
                  <a:schemeClr val="tx1"/>
                </a:solidFill>
                <a:latin typeface="+mn-lt"/>
                <a:ea typeface="+mn-ea"/>
                <a:cs typeface="+mn-cs"/>
              </a:defRPr>
            </a:lvl6pPr>
            <a:lvl7pPr marL="1407795" algn="l" defTabSz="469265" rtl="0" eaLnBrk="1" latinLnBrk="0" hangingPunct="1">
              <a:defRPr sz="925" kern="1200">
                <a:solidFill>
                  <a:schemeClr val="tx1"/>
                </a:solidFill>
                <a:latin typeface="+mn-lt"/>
                <a:ea typeface="+mn-ea"/>
                <a:cs typeface="+mn-cs"/>
              </a:defRPr>
            </a:lvl7pPr>
            <a:lvl8pPr marL="1642110" algn="l" defTabSz="469265" rtl="0" eaLnBrk="1" latinLnBrk="0" hangingPunct="1">
              <a:defRPr sz="925" kern="1200">
                <a:solidFill>
                  <a:schemeClr val="tx1"/>
                </a:solidFill>
                <a:latin typeface="+mn-lt"/>
                <a:ea typeface="+mn-ea"/>
                <a:cs typeface="+mn-cs"/>
              </a:defRPr>
            </a:lvl8pPr>
            <a:lvl9pPr marL="1877060" algn="l" defTabSz="469265" rtl="0" eaLnBrk="1" latinLnBrk="0" hangingPunct="1">
              <a:defRPr sz="925" kern="1200">
                <a:solidFill>
                  <a:schemeClr val="tx1"/>
                </a:solidFill>
                <a:latin typeface="+mn-lt"/>
                <a:ea typeface="+mn-ea"/>
                <a:cs typeface="+mn-cs"/>
              </a:defRPr>
            </a:lvl9pPr>
          </a:lstStyle>
          <a:p>
            <a:pPr algn="ctr" eaLnBrk="1" latinLnBrk="0" hangingPunct="0">
              <a:lnSpc>
                <a:spcPct val="150000"/>
              </a:lnSpc>
            </a:pPr>
            <a:r>
              <a:rPr lang="zh-CN" altLang="en-US" sz="4000" b="1">
                <a:solidFill>
                  <a:srgbClr val="00ADA3"/>
                </a:solidFill>
                <a:latin typeface="微软雅黑" panose="020b0503020204020204" pitchFamily="34" charset="-122"/>
                <a:ea typeface="微软雅黑" panose="020b0503020204020204" pitchFamily="34" charset="-122"/>
                <a:cs typeface="微软雅黑" panose="020b0503020204020204" pitchFamily="34" charset="-120"/>
              </a:rPr>
              <a:t>Unit 3　I'm more outgoing than my sister</a:t>
            </a:r>
            <a:endParaRPr lang="en-US" altLang="zh-CN" sz="4000" b="1">
              <a:solidFill>
                <a:srgbClr val="00ADA3"/>
              </a:solidFill>
              <a:latin typeface="微软雅黑" panose="020b0503020204020204" pitchFamily="34" charset="-122"/>
              <a:ea typeface="微软雅黑" panose="020b0503020204020204" pitchFamily="34" charset="-122"/>
              <a:cs typeface="微软雅黑" panose="020b0503020204020204" pitchFamily="34" charset="-120"/>
            </a:endParaRPr>
          </a:p>
        </p:txBody>
      </p:sp>
      <p:sp>
        <p:nvSpPr>
          <p:cNvPr id="5" name="C_3_BD#39aafd733.fixed?vbadefaultcenterpage=1&amp;parentnodeid=7e0f87cd2&amp;vbahtmlprocessed=1" title=""/>
          <p:cNvSpPr/>
          <p:nvPr/>
        </p:nvSpPr>
        <p:spPr>
          <a:xfrm>
            <a:off x="1961259" y="3578998"/>
            <a:ext cx="8585305" cy="539537"/>
          </a:xfrm>
          <a:prstGeom prst="rect">
            <a:avLst/>
          </a:prstGeom>
          <a:noFill/>
        </p:spPr>
        <p:txBody>
          <a:bodyPr wrap="none" lIns="0" tIns="0" rIns="0" bIns="0" rtlCol="0" anchor="ctr"/>
          <a:lstStyle>
            <a:lvl1pPr marL="0" algn="l" defTabSz="469265" rtl="0" eaLnBrk="1" latinLnBrk="0" hangingPunct="1">
              <a:defRPr sz="925" kern="1200">
                <a:solidFill>
                  <a:schemeClr val="tx1"/>
                </a:solidFill>
                <a:latin typeface="+mn-lt"/>
                <a:ea typeface="+mn-ea"/>
                <a:cs typeface="+mn-cs"/>
              </a:defRPr>
            </a:lvl1pPr>
            <a:lvl2pPr marL="234315" algn="l" defTabSz="469265" rtl="0" eaLnBrk="1" latinLnBrk="0" hangingPunct="1">
              <a:defRPr sz="925" kern="1200">
                <a:solidFill>
                  <a:schemeClr val="tx1"/>
                </a:solidFill>
                <a:latin typeface="+mn-lt"/>
                <a:ea typeface="+mn-ea"/>
                <a:cs typeface="+mn-cs"/>
              </a:defRPr>
            </a:lvl2pPr>
            <a:lvl3pPr marL="469265" algn="l" defTabSz="469265" rtl="0" eaLnBrk="1" latinLnBrk="0" hangingPunct="1">
              <a:defRPr sz="925" kern="1200">
                <a:solidFill>
                  <a:schemeClr val="tx1"/>
                </a:solidFill>
                <a:latin typeface="+mn-lt"/>
                <a:ea typeface="+mn-ea"/>
                <a:cs typeface="+mn-cs"/>
              </a:defRPr>
            </a:lvl3pPr>
            <a:lvl4pPr marL="703580" algn="l" defTabSz="469265" rtl="0" eaLnBrk="1" latinLnBrk="0" hangingPunct="1">
              <a:defRPr sz="925" kern="1200">
                <a:solidFill>
                  <a:schemeClr val="tx1"/>
                </a:solidFill>
                <a:latin typeface="+mn-lt"/>
                <a:ea typeface="+mn-ea"/>
                <a:cs typeface="+mn-cs"/>
              </a:defRPr>
            </a:lvl4pPr>
            <a:lvl5pPr marL="938530" algn="l" defTabSz="469265" rtl="0" eaLnBrk="1" latinLnBrk="0" hangingPunct="1">
              <a:defRPr sz="925" kern="1200">
                <a:solidFill>
                  <a:schemeClr val="tx1"/>
                </a:solidFill>
                <a:latin typeface="+mn-lt"/>
                <a:ea typeface="+mn-ea"/>
                <a:cs typeface="+mn-cs"/>
              </a:defRPr>
            </a:lvl5pPr>
            <a:lvl6pPr marL="1172845" algn="l" defTabSz="469265" rtl="0" eaLnBrk="1" latinLnBrk="0" hangingPunct="1">
              <a:defRPr sz="925" kern="1200">
                <a:solidFill>
                  <a:schemeClr val="tx1"/>
                </a:solidFill>
                <a:latin typeface="+mn-lt"/>
                <a:ea typeface="+mn-ea"/>
                <a:cs typeface="+mn-cs"/>
              </a:defRPr>
            </a:lvl6pPr>
            <a:lvl7pPr marL="1407795" algn="l" defTabSz="469265" rtl="0" eaLnBrk="1" latinLnBrk="0" hangingPunct="1">
              <a:defRPr sz="925" kern="1200">
                <a:solidFill>
                  <a:schemeClr val="tx1"/>
                </a:solidFill>
                <a:latin typeface="+mn-lt"/>
                <a:ea typeface="+mn-ea"/>
                <a:cs typeface="+mn-cs"/>
              </a:defRPr>
            </a:lvl7pPr>
            <a:lvl8pPr marL="1642110" algn="l" defTabSz="469265" rtl="0" eaLnBrk="1" latinLnBrk="0" hangingPunct="1">
              <a:defRPr sz="925" kern="1200">
                <a:solidFill>
                  <a:schemeClr val="tx1"/>
                </a:solidFill>
                <a:latin typeface="+mn-lt"/>
                <a:ea typeface="+mn-ea"/>
                <a:cs typeface="+mn-cs"/>
              </a:defRPr>
            </a:lvl8pPr>
            <a:lvl9pPr marL="1877060" algn="l" defTabSz="469265" rtl="0" eaLnBrk="1" latinLnBrk="0" hangingPunct="1">
              <a:defRPr sz="925" kern="1200">
                <a:solidFill>
                  <a:schemeClr val="tx1"/>
                </a:solidFill>
                <a:latin typeface="+mn-lt"/>
                <a:ea typeface="+mn-ea"/>
                <a:cs typeface="+mn-cs"/>
              </a:defRPr>
            </a:lvl9pPr>
          </a:lstStyle>
          <a:p>
            <a:pPr algn="ctr" eaLnBrk="1" latinLnBrk="0" hangingPunct="0">
              <a:lnSpc>
                <a:spcPts val="5440"/>
              </a:lnSpc>
            </a:pPr>
            <a:r>
              <a:rPr lang="zh-CN" altLang="en-US" sz="3200" b="1">
                <a:solidFill>
                  <a:srgbClr val="00ADA3"/>
                </a:solidFill>
                <a:latin typeface="楷体" panose="02010609060101010101" pitchFamily="34" charset="-122"/>
                <a:ea typeface="楷体" panose="02010609060101010101" pitchFamily="34" charset="-122"/>
                <a:cs typeface="楷体" panose="02010609060101010101" pitchFamily="34" charset="-120"/>
              </a:rPr>
              <a:t>Section B 3a—Self Check</a:t>
            </a:r>
            <a:endParaRPr lang="en-US" altLang="zh-CN" sz="3200" b="1">
              <a:solidFill>
                <a:srgbClr val="00ADA3"/>
              </a:solidFill>
              <a:latin typeface="楷体" panose="02010609060101010101" pitchFamily="34" charset="-122"/>
              <a:ea typeface="楷体" panose="02010609060101010101" pitchFamily="34" charset="-122"/>
              <a:cs typeface="楷体" panose="02010609060101010101" pitchFamily="34" charset="-120"/>
            </a:endParaRPr>
          </a:p>
        </p:txBody>
      </p:sp>
      <p:sp>
        <p:nvSpPr>
          <p:cNvPr id="7" name="C_3#39aafd733.fixed?vbadefaultcenterpage=1&amp;parentnodeid=7e0f87cd2&amp;vbahtmlprocessed=1" title=""/>
          <p:cNvSpPr/>
          <p:nvPr>
            <p:custDataLst>
              <p:tags r:id="rId2"/>
            </p:custDataLst>
          </p:nvPr>
        </p:nvSpPr>
        <p:spPr>
          <a:xfrm>
            <a:off x="0" y="0"/>
            <a:ext cx="4443730" cy="607060"/>
          </a:xfrm>
          <a:prstGeom prst="rect">
            <a:avLst/>
          </a:prstGeom>
          <a:noFill/>
        </p:spPr>
        <p:txBody>
          <a:bodyPr wrap="none" lIns="0" tIns="0" rIns="0" bIns="0" rtlCol="0" anchor="ctr"/>
          <a:lstStyle>
            <a:lvl1pPr marL="0" algn="l" defTabSz="469265" rtl="0" eaLnBrk="1" latinLnBrk="0" hangingPunct="1">
              <a:defRPr sz="925" kern="1200">
                <a:solidFill>
                  <a:schemeClr val="tx1"/>
                </a:solidFill>
                <a:latin typeface="+mn-lt"/>
                <a:ea typeface="+mn-ea"/>
                <a:cs typeface="+mn-cs"/>
              </a:defRPr>
            </a:lvl1pPr>
            <a:lvl2pPr marL="234315" algn="l" defTabSz="469265" rtl="0" eaLnBrk="1" latinLnBrk="0" hangingPunct="1">
              <a:defRPr sz="925" kern="1200">
                <a:solidFill>
                  <a:schemeClr val="tx1"/>
                </a:solidFill>
                <a:latin typeface="+mn-lt"/>
                <a:ea typeface="+mn-ea"/>
                <a:cs typeface="+mn-cs"/>
              </a:defRPr>
            </a:lvl2pPr>
            <a:lvl3pPr marL="469265" algn="l" defTabSz="469265" rtl="0" eaLnBrk="1" latinLnBrk="0" hangingPunct="1">
              <a:defRPr sz="925" kern="1200">
                <a:solidFill>
                  <a:schemeClr val="tx1"/>
                </a:solidFill>
                <a:latin typeface="+mn-lt"/>
                <a:ea typeface="+mn-ea"/>
                <a:cs typeface="+mn-cs"/>
              </a:defRPr>
            </a:lvl3pPr>
            <a:lvl4pPr marL="703580" algn="l" defTabSz="469265" rtl="0" eaLnBrk="1" latinLnBrk="0" hangingPunct="1">
              <a:defRPr sz="925" kern="1200">
                <a:solidFill>
                  <a:schemeClr val="tx1"/>
                </a:solidFill>
                <a:latin typeface="+mn-lt"/>
                <a:ea typeface="+mn-ea"/>
                <a:cs typeface="+mn-cs"/>
              </a:defRPr>
            </a:lvl4pPr>
            <a:lvl5pPr marL="938530" algn="l" defTabSz="469265" rtl="0" eaLnBrk="1" latinLnBrk="0" hangingPunct="1">
              <a:defRPr sz="925" kern="1200">
                <a:solidFill>
                  <a:schemeClr val="tx1"/>
                </a:solidFill>
                <a:latin typeface="+mn-lt"/>
                <a:ea typeface="+mn-ea"/>
                <a:cs typeface="+mn-cs"/>
              </a:defRPr>
            </a:lvl5pPr>
            <a:lvl6pPr marL="1172845" algn="l" defTabSz="469265" rtl="0" eaLnBrk="1" latinLnBrk="0" hangingPunct="1">
              <a:defRPr sz="925" kern="1200">
                <a:solidFill>
                  <a:schemeClr val="tx1"/>
                </a:solidFill>
                <a:latin typeface="+mn-lt"/>
                <a:ea typeface="+mn-ea"/>
                <a:cs typeface="+mn-cs"/>
              </a:defRPr>
            </a:lvl6pPr>
            <a:lvl7pPr marL="1407795" algn="l" defTabSz="469265" rtl="0" eaLnBrk="1" latinLnBrk="0" hangingPunct="1">
              <a:defRPr sz="925" kern="1200">
                <a:solidFill>
                  <a:schemeClr val="tx1"/>
                </a:solidFill>
                <a:latin typeface="+mn-lt"/>
                <a:ea typeface="+mn-ea"/>
                <a:cs typeface="+mn-cs"/>
              </a:defRPr>
            </a:lvl7pPr>
            <a:lvl8pPr marL="1642110" algn="l" defTabSz="469265" rtl="0" eaLnBrk="1" latinLnBrk="0" hangingPunct="1">
              <a:defRPr sz="925" kern="1200">
                <a:solidFill>
                  <a:schemeClr val="tx1"/>
                </a:solidFill>
                <a:latin typeface="+mn-lt"/>
                <a:ea typeface="+mn-ea"/>
                <a:cs typeface="+mn-cs"/>
              </a:defRPr>
            </a:lvl8pPr>
            <a:lvl9pPr marL="1877060" algn="l" defTabSz="469265" rtl="0" eaLnBrk="1" latinLnBrk="0" hangingPunct="1">
              <a:defRPr sz="925" kern="1200">
                <a:solidFill>
                  <a:schemeClr val="tx1"/>
                </a:solidFill>
                <a:latin typeface="+mn-lt"/>
                <a:ea typeface="+mn-ea"/>
                <a:cs typeface="+mn-cs"/>
              </a:defRPr>
            </a:lvl9pPr>
          </a:lstStyle>
          <a:p>
            <a:pPr algn="l" eaLnBrk="1" latinLnBrk="0" hangingPunct="0">
              <a:lnSpc>
                <a:spcPct val="150000"/>
              </a:lnSpc>
            </a:pPr>
            <a:r>
              <a:rPr lang="en-US" altLang="zh-CN" sz="2800" b="1">
                <a:solidFill>
                  <a:srgbClr val="00ADA3"/>
                </a:solidFill>
                <a:latin typeface="微软雅黑" panose="020b0503020204020204" pitchFamily="34" charset="-122"/>
                <a:ea typeface="微软雅黑" panose="020b0503020204020204" pitchFamily="34" charset="-122"/>
                <a:cs typeface="微软雅黑" panose="020b0503020204020204" pitchFamily="34" charset="-120"/>
              </a:rPr>
              <a:t>   </a:t>
            </a:r>
            <a:r>
              <a:rPr lang="zh-CN" altLang="en-US" sz="2800" b="1">
                <a:solidFill>
                  <a:srgbClr val="00ADA3"/>
                </a:solidFill>
                <a:latin typeface="微软雅黑" panose="020b0503020204020204" pitchFamily="34" charset="-122"/>
                <a:ea typeface="微软雅黑" panose="020b0503020204020204" pitchFamily="34" charset="-122"/>
                <a:cs typeface="微软雅黑" panose="020b0503020204020204" pitchFamily="34" charset="-120"/>
              </a:rPr>
              <a:t>英语人教版八年级上册</a:t>
            </a:r>
            <a:endParaRPr lang="zh-CN" altLang="en-US" sz="2800" b="1">
              <a:solidFill>
                <a:srgbClr val="00ADA3"/>
              </a:solidFill>
              <a:latin typeface="微软雅黑" panose="020b0503020204020204" pitchFamily="34" charset="-122"/>
              <a:ea typeface="微软雅黑" panose="020b0503020204020204" pitchFamily="34" charset="-122"/>
              <a:cs typeface="微软雅黑" panose="020b0503020204020204" pitchFamily="34" charset="-120"/>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YT"/>
        <p:cNvGrpSpPr/>
        <p:nvPr/>
      </p:nvGrpSpPr>
      <p:grpSpPr>
        <a:xfrm>
          <a:off x="0" y="0"/>
          <a:ext cx="0" cy="0"/>
        </a:xfrm>
      </p:grpSpPr>
      <p:sp>
        <p:nvSpPr>
          <p:cNvPr id="10970" name="yt_shape_10970" title=""/>
          <p:cNvSpPr txBox="1"/>
          <p:nvPr/>
        </p:nvSpPr>
        <p:spPr>
          <a:xfrm>
            <a:off x="360079" y="1516114"/>
            <a:ext cx="2884123" cy="564514"/>
          </a:xfrm>
          <a:prstGeom prst="rect">
            <a:avLst/>
          </a:prstGeom>
        </p:spPr>
        <p:txBody>
          <a:bodyPr vert="horz" wrap="none" lIns="0" tIns="0" rIns="0" bIns="0" rtlCol="0">
            <a:spAutoFit/>
          </a:bodyPr>
          <a:lstStyle>
            <a:lvl1pPr marL="0" algn="l" defTabSz="469265" rtl="0" eaLnBrk="1" latinLnBrk="0" hangingPunct="1">
              <a:defRPr sz="925" kern="1200">
                <a:solidFill>
                  <a:schemeClr val="tx1"/>
                </a:solidFill>
                <a:latin typeface="+mn-lt"/>
                <a:ea typeface="+mn-ea"/>
                <a:cs typeface="+mn-cs"/>
              </a:defRPr>
            </a:lvl1pPr>
            <a:lvl2pPr marL="234315" algn="l" defTabSz="469265" rtl="0" eaLnBrk="1" latinLnBrk="0" hangingPunct="1">
              <a:defRPr sz="925" kern="1200">
                <a:solidFill>
                  <a:schemeClr val="tx1"/>
                </a:solidFill>
                <a:latin typeface="+mn-lt"/>
                <a:ea typeface="+mn-ea"/>
                <a:cs typeface="+mn-cs"/>
              </a:defRPr>
            </a:lvl2pPr>
            <a:lvl3pPr marL="469265" algn="l" defTabSz="469265" rtl="0" eaLnBrk="1" latinLnBrk="0" hangingPunct="1">
              <a:defRPr sz="925" kern="1200">
                <a:solidFill>
                  <a:schemeClr val="tx1"/>
                </a:solidFill>
                <a:latin typeface="+mn-lt"/>
                <a:ea typeface="+mn-ea"/>
                <a:cs typeface="+mn-cs"/>
              </a:defRPr>
            </a:lvl3pPr>
            <a:lvl4pPr marL="703580" algn="l" defTabSz="469265" rtl="0" eaLnBrk="1" latinLnBrk="0" hangingPunct="1">
              <a:defRPr sz="925" kern="1200">
                <a:solidFill>
                  <a:schemeClr val="tx1"/>
                </a:solidFill>
                <a:latin typeface="+mn-lt"/>
                <a:ea typeface="+mn-ea"/>
                <a:cs typeface="+mn-cs"/>
              </a:defRPr>
            </a:lvl4pPr>
            <a:lvl5pPr marL="938530" algn="l" defTabSz="469265" rtl="0" eaLnBrk="1" latinLnBrk="0" hangingPunct="1">
              <a:defRPr sz="925" kern="1200">
                <a:solidFill>
                  <a:schemeClr val="tx1"/>
                </a:solidFill>
                <a:latin typeface="+mn-lt"/>
                <a:ea typeface="+mn-ea"/>
                <a:cs typeface="+mn-cs"/>
              </a:defRPr>
            </a:lvl5pPr>
            <a:lvl6pPr marL="1172845" algn="l" defTabSz="469265" rtl="0" eaLnBrk="1" latinLnBrk="0" hangingPunct="1">
              <a:defRPr sz="925" kern="1200">
                <a:solidFill>
                  <a:schemeClr val="tx1"/>
                </a:solidFill>
                <a:latin typeface="+mn-lt"/>
                <a:ea typeface="+mn-ea"/>
                <a:cs typeface="+mn-cs"/>
              </a:defRPr>
            </a:lvl6pPr>
            <a:lvl7pPr marL="1407795" algn="l" defTabSz="469265" rtl="0" eaLnBrk="1" latinLnBrk="0" hangingPunct="1">
              <a:defRPr sz="925" kern="1200">
                <a:solidFill>
                  <a:schemeClr val="tx1"/>
                </a:solidFill>
                <a:latin typeface="+mn-lt"/>
                <a:ea typeface="+mn-ea"/>
                <a:cs typeface="+mn-cs"/>
              </a:defRPr>
            </a:lvl7pPr>
            <a:lvl8pPr marL="1642110" algn="l" defTabSz="469265" rtl="0" eaLnBrk="1" latinLnBrk="0" hangingPunct="1">
              <a:defRPr sz="925" kern="1200">
                <a:solidFill>
                  <a:schemeClr val="tx1"/>
                </a:solidFill>
                <a:latin typeface="+mn-lt"/>
                <a:ea typeface="+mn-ea"/>
                <a:cs typeface="+mn-cs"/>
              </a:defRPr>
            </a:lvl8pPr>
            <a:lvl9pPr marL="1877060" algn="l" defTabSz="469265" rtl="0" eaLnBrk="1" latinLnBrk="0" hangingPunct="1">
              <a:defRPr sz="925" kern="1200">
                <a:solidFill>
                  <a:schemeClr val="tx1"/>
                </a:solidFill>
                <a:latin typeface="+mn-lt"/>
                <a:ea typeface="+mn-ea"/>
                <a:cs typeface="+mn-cs"/>
              </a:defRPr>
            </a:lvl9pPr>
          </a:lstStyle>
          <a:p>
            <a:pPr indent="713105" algn="just" eaLnBrk="1" latinLnBrk="0" hangingPunct="0">
              <a:lnSpc>
                <a:spcPct val="150000"/>
              </a:lnSpc>
            </a:pPr>
            <a:r>
              <a:rPr lang="zh-CN" altLang="zh-CN" sz="2800" b="1" i="0" u="none">
                <a:solidFill>
                  <a:srgbClr val="000000"/>
                </a:solidFill>
                <a:effectLst/>
                <a:latin typeface="Times New Roman" panose="02020603050405020304" pitchFamily="9"/>
                <a:ea typeface="黑体" panose="02010609060101010101" pitchFamily="49" charset="-122"/>
                <a:cs typeface="Times New Roman" panose="02020603050405020304" pitchFamily="9"/>
              </a:rPr>
              <a:t>一、核心单词</a:t>
            </a:r>
            <a:endParaRPr lang="zh-CN" altLang="zh-CN" sz="2800" b="1" i="0" u="none">
              <a:solidFill>
                <a:srgbClr val="000000"/>
              </a:solidFill>
              <a:effectLst/>
              <a:latin typeface="Times New Roman" panose="02020603050405020304" pitchFamily="9"/>
              <a:ea typeface="黑体" panose="02010609060101010101" pitchFamily="49" charset="-122"/>
              <a:cs typeface="Times New Roman" panose="02020603050405020304" pitchFamily="9"/>
            </a:endParaRPr>
          </a:p>
        </p:txBody>
      </p:sp>
      <p:graphicFrame>
        <p:nvGraphicFramePr>
          <p:cNvPr id="10971" name="yt_table_10971" title=""/>
          <p:cNvGraphicFramePr>
            <a:graphicFrameLocks noGrp="1"/>
          </p:cNvGraphicFramePr>
          <p:nvPr/>
        </p:nvGraphicFramePr>
        <p:xfrm>
          <a:off x="360000" y="2283780"/>
          <a:ext cx="11471999" cy="1371600"/>
        </p:xfrm>
        <a:graphic>
          <a:graphicData uri="http://schemas.openxmlformats.org/drawingml/2006/table">
            <a:tbl>
              <a:tblPr>
                <a:tableStyleId>{5940675A-B579-460E-94D1-54222C63F5DA}</a:tableStyleId>
              </a:tblPr>
              <a:tblGrid>
                <a:gridCol w="1464635"/>
                <a:gridCol w="4525988"/>
                <a:gridCol w="1113886"/>
                <a:gridCol w="4367490"/>
              </a:tblGrid>
              <a:tr h="467999">
                <a:tc>
                  <a:txBody>
                    <a:bodyPr vert="horz" wrap="square"/>
                    <a:lstStyle/>
                    <a:p>
                      <a:pPr algn="ctr" eaLnBrk="1" latinLnBrk="0" hangingPunct="0">
                        <a:lnSpc>
                          <a:spcPct val="150000"/>
                        </a:lnSpc>
                      </a:pPr>
                      <a:r>
                        <a:rPr lang="zh-CN" altLang="zh-CN" sz="2800" b="1" i="0" u="none">
                          <a:solidFill>
                            <a:srgbClr val="000000"/>
                          </a:solidFill>
                          <a:effectLst/>
                          <a:latin typeface="Times New Roman" panose="02020603050405020304" pitchFamily="9"/>
                          <a:ea typeface="黑体" panose="02010609060101010101" pitchFamily="49" charset="-122"/>
                          <a:cs typeface="Times New Roman" panose="02020603050405020304" pitchFamily="9"/>
                        </a:rPr>
                        <a:t>形容词</a:t>
                      </a:r>
                      <a:endParaRPr lang="zh-CN" altLang="zh-CN" sz="2800" b="1" i="0" u="none">
                        <a:solidFill>
                          <a:srgbClr val="000000"/>
                        </a:solidFill>
                        <a:effectLst/>
                        <a:latin typeface="Times New Roman" panose="02020603050405020304" pitchFamily="9"/>
                        <a:ea typeface="黑体" panose="02010609060101010101" pitchFamily="49" charset="-122"/>
                        <a:cs typeface="Times New Roman" panose="02020603050405020304" pitchFamily="9"/>
                      </a:endParaRPr>
                    </a:p>
                  </a:txBody>
                  <a:tcPr anchor="ctr">
                    <a:lnL w="9522" cap="flat" cmpd="sng" algn="ctr">
                      <a:solidFill>
                        <a:srgbClr val="000000"/>
                      </a:solidFill>
                      <a:prstDash val="solid"/>
                      <a:round/>
                    </a:lnL>
                    <a:lnR w="9522" cap="flat" cmpd="sng" algn="ctr">
                      <a:solidFill>
                        <a:srgbClr val="000000"/>
                      </a:solidFill>
                      <a:prstDash val="solid"/>
                      <a:round/>
                    </a:lnR>
                    <a:lnT w="9522" cap="flat" cmpd="sng" algn="ctr">
                      <a:solidFill>
                        <a:srgbClr val="000000"/>
                      </a:solidFill>
                      <a:prstDash val="solid"/>
                      <a:round/>
                    </a:lnT>
                    <a:lnB w="9522" cap="flat" cmpd="sng" algn="ctr">
                      <a:solidFill>
                        <a:srgbClr val="000000"/>
                      </a:solidFill>
                      <a:prstDash val="solid"/>
                      <a:round/>
                    </a:lnB>
                  </a:tcPr>
                </a:tc>
                <a:tc>
                  <a:txBody>
                    <a:bodyPr vert="horz" wrap="square"/>
                    <a:lstStyle/>
                    <a:p>
                      <a:pPr algn="ctr" eaLnBrk="1" latinLnBrk="0" hangingPunct="0">
                        <a:lnSpc>
                          <a:spcPct val="150000"/>
                        </a:lnSpc>
                      </a:pPr>
                      <a:r>
                        <a:rPr lang="en-US"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rPr>
                        <a:t>1.</a:t>
                      </a:r>
                      <a:r>
                        <a:rPr lang="zh-CN"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rPr>
                        <a:t>最初的；最早的</a:t>
                      </a:r>
                      <a:r>
                        <a:rPr lang="zh-CN" altLang="zh-CN" sz="100" b="1" i="0" spc="-100">
                          <a:solidFill>
                            <a:srgbClr val="FF0000"/>
                          </a:solidFill>
                          <a:effectLst/>
                          <a:latin typeface="Times New Roman" panose="02020603050405020304" pitchFamily="9"/>
                          <a:ea typeface="宋体" panose="02010600030101010101" pitchFamily="2" charset="-122"/>
                          <a:cs typeface="Times New Roman" panose="02020603050405020304" pitchFamily="9"/>
                        </a:rPr>
                        <a:t> </a:t>
                      </a:r>
                      <a:r>
                        <a:rPr lang="zh-CN" altLang="zh-CN" sz="2800" b="1" i="0" u="sng">
                          <a:solidFill>
                            <a:srgbClr val="000000"/>
                          </a:solidFill>
                          <a:effectLst/>
                          <a:uFill>
                            <a:solidFill>
                              <a:srgbClr val="000000"/>
                            </a:solidFill>
                          </a:uFill>
                          <a:latin typeface="Times New Roman" panose="02020603050405020304" pitchFamily="9"/>
                          <a:ea typeface="宋体" panose="02010600030101010101" pitchFamily="2" charset="-122"/>
                          <a:cs typeface="Times New Roman" panose="02020603050405020304" pitchFamily="9"/>
                        </a:rPr>
                        <a:t> </a:t>
                      </a:r>
                      <a:r>
                        <a:rPr lang="zh-CN" altLang="zh-CN" sz="2800" b="1" i="0" u="sng">
                          <a:solidFill>
                            <a:srgbClr val="FF0000"/>
                          </a:solidFill>
                          <a:effectLst/>
                          <a:uFill>
                            <a:solidFill>
                              <a:srgbClr val="000000"/>
                            </a:solidFill>
                          </a:uFill>
                          <a:latin typeface="Times New Roman" panose="02020603050405020304" pitchFamily="9"/>
                          <a:ea typeface="宋体" panose="02010600030101010101" pitchFamily="2" charset="-122"/>
                          <a:cs typeface="Courier New" panose="02070309020205020404" pitchFamily="9"/>
                        </a:rPr>
                        <a:t>　</a:t>
                      </a:r>
                      <a:r>
                        <a:rPr lang="en-US" altLang="zh-CN" sz="2800" b="1" i="0" u="sng">
                          <a:solidFill>
                            <a:srgbClr val="FF0000">
                              <a:alpha val="0"/>
                            </a:srgbClr>
                          </a:solidFill>
                          <a:effectLst/>
                          <a:uFill>
                            <a:solidFill>
                              <a:srgbClr val="000000"/>
                            </a:solidFill>
                          </a:uFill>
                          <a:latin typeface="Times New Roman" panose="02020603050405020304" pitchFamily="9"/>
                          <a:ea typeface="宋体" panose="02010600030101010101" pitchFamily="2" charset="-122"/>
                          <a:cs typeface="Times New Roman" panose="02020603050405020304" pitchFamily="9"/>
                        </a:rPr>
                        <a:t>primary</a:t>
                      </a:r>
                      <a:r>
                        <a:rPr lang="zh-CN" altLang="zh-CN" sz="2800" b="1" i="0" u="sng">
                          <a:solidFill>
                            <a:srgbClr val="FF0000">
                              <a:alpha val="0"/>
                            </a:srgbClr>
                          </a:solidFill>
                          <a:effectLst/>
                          <a:uFill>
                            <a:solidFill>
                              <a:srgbClr val="000000"/>
                            </a:solidFill>
                          </a:uFill>
                          <a:latin typeface="Times New Roman" panose="02020603050405020304" pitchFamily="9"/>
                          <a:ea typeface="宋体" panose="02010600030101010101" pitchFamily="2" charset="-122"/>
                          <a:cs typeface="Courier New" panose="02070309020205020404" pitchFamily="9"/>
                        </a:rPr>
                        <a:t>　</a:t>
                      </a:r>
                      <a:r>
                        <a:rPr lang="zh-CN" altLang="zh-CN" sz="2800" b="1" i="0" u="sng">
                          <a:solidFill>
                            <a:srgbClr val="000000"/>
                          </a:solidFill>
                          <a:effectLst/>
                          <a:uFill>
                            <a:solidFill>
                              <a:srgbClr val="000000"/>
                            </a:solidFill>
                          </a:uFill>
                          <a:latin typeface="Times New Roman" panose="02020603050405020304" pitchFamily="9"/>
                          <a:ea typeface="宋体" panose="02010600030101010101" pitchFamily="2" charset="-122"/>
                          <a:cs typeface="Times New Roman" panose="02020603050405020304" pitchFamily="9"/>
                        </a:rPr>
                        <a:t> </a:t>
                      </a:r>
                      <a:r>
                        <a:rPr lang="zh-CN" altLang="zh-CN" sz="100" b="1" i="0" spc="-100">
                          <a:noFill/>
                          <a:effectLst/>
                          <a:latin typeface="Times New Roman" panose="02020603050405020304" pitchFamily="9"/>
                          <a:ea typeface="宋体" panose="02010600030101010101" pitchFamily="2" charset="-122"/>
                          <a:cs typeface="Times New Roman" panose="02020603050405020304" pitchFamily="9"/>
                        </a:rPr>
                        <a:t>⁠</a:t>
                      </a:r>
                      <a:endParaRPr lang="zh-CN" altLang="zh-CN" sz="100" b="1" i="0" spc="-100">
                        <a:noFill/>
                        <a:effectLst/>
                        <a:latin typeface="Times New Roman" panose="02020603050405020304" pitchFamily="9"/>
                        <a:ea typeface="宋体" panose="02010600030101010101" pitchFamily="2" charset="-122"/>
                        <a:cs typeface="Times New Roman" panose="02020603050405020304" pitchFamily="9"/>
                      </a:endParaRPr>
                    </a:p>
                  </a:txBody>
                  <a:tcPr anchor="ctr">
                    <a:lnL w="9522" cap="flat" cmpd="sng" algn="ctr">
                      <a:solidFill>
                        <a:srgbClr val="000000"/>
                      </a:solidFill>
                      <a:prstDash val="solid"/>
                      <a:round/>
                    </a:lnL>
                    <a:lnR w="9522" cap="flat" cmpd="sng" algn="ctr">
                      <a:solidFill>
                        <a:srgbClr val="000000"/>
                      </a:solidFill>
                      <a:prstDash val="solid"/>
                      <a:round/>
                    </a:lnR>
                    <a:lnT w="9522" cap="flat" cmpd="sng" algn="ctr">
                      <a:solidFill>
                        <a:srgbClr val="000000"/>
                      </a:solidFill>
                      <a:prstDash val="solid"/>
                      <a:round/>
                    </a:lnT>
                    <a:lnB w="9522" cap="flat" cmpd="sng" algn="ctr">
                      <a:solidFill>
                        <a:srgbClr val="000000"/>
                      </a:solidFill>
                      <a:prstDash val="solid"/>
                      <a:round/>
                    </a:lnB>
                  </a:tcPr>
                </a:tc>
                <a:tc>
                  <a:txBody>
                    <a:bodyPr vert="horz" wrap="square"/>
                    <a:lstStyle/>
                    <a:p>
                      <a:pPr algn="ctr" eaLnBrk="1" latinLnBrk="0" hangingPunct="0">
                        <a:lnSpc>
                          <a:spcPct val="150000"/>
                        </a:lnSpc>
                      </a:pPr>
                      <a:r>
                        <a:rPr lang="zh-CN" altLang="zh-CN" sz="2800" b="1" i="0" u="none">
                          <a:solidFill>
                            <a:srgbClr val="000000"/>
                          </a:solidFill>
                          <a:effectLst/>
                          <a:latin typeface="Times New Roman" panose="02020603050405020304" pitchFamily="9"/>
                          <a:ea typeface="黑体" panose="02010609060101010101" pitchFamily="49" charset="-122"/>
                          <a:cs typeface="Times New Roman" panose="02020603050405020304" pitchFamily="9"/>
                        </a:rPr>
                        <a:t>名词</a:t>
                      </a:r>
                      <a:endParaRPr lang="zh-CN" altLang="zh-CN" sz="2800" b="1" i="0" u="none">
                        <a:solidFill>
                          <a:srgbClr val="000000"/>
                        </a:solidFill>
                        <a:effectLst/>
                        <a:latin typeface="Times New Roman" panose="02020603050405020304" pitchFamily="9"/>
                        <a:ea typeface="黑体" panose="02010609060101010101" pitchFamily="49" charset="-122"/>
                        <a:cs typeface="Times New Roman" panose="02020603050405020304" pitchFamily="9"/>
                      </a:endParaRPr>
                    </a:p>
                  </a:txBody>
                  <a:tcPr anchor="ctr">
                    <a:lnL w="9522" cap="flat" cmpd="sng" algn="ctr">
                      <a:solidFill>
                        <a:srgbClr val="000000"/>
                      </a:solidFill>
                      <a:prstDash val="solid"/>
                      <a:round/>
                    </a:lnL>
                    <a:lnR w="9522" cap="flat" cmpd="sng" algn="ctr">
                      <a:solidFill>
                        <a:srgbClr val="000000"/>
                      </a:solidFill>
                      <a:prstDash val="solid"/>
                      <a:round/>
                    </a:lnR>
                    <a:lnT w="9522" cap="flat" cmpd="sng" algn="ctr">
                      <a:solidFill>
                        <a:srgbClr val="000000"/>
                      </a:solidFill>
                      <a:prstDash val="solid"/>
                      <a:round/>
                    </a:lnT>
                    <a:lnB w="9522" cap="flat" cmpd="sng" algn="ctr">
                      <a:solidFill>
                        <a:srgbClr val="000000"/>
                      </a:solidFill>
                      <a:prstDash val="solid"/>
                      <a:round/>
                    </a:lnB>
                  </a:tcPr>
                </a:tc>
                <a:tc>
                  <a:txBody>
                    <a:bodyPr vert="horz" wrap="square"/>
                    <a:lstStyle/>
                    <a:p>
                      <a:pPr algn="ctr" eaLnBrk="1" latinLnBrk="0" hangingPunct="0">
                        <a:lnSpc>
                          <a:spcPct val="150000"/>
                        </a:lnSpc>
                      </a:pPr>
                      <a:r>
                        <a:rPr lang="en-US"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rPr>
                        <a:t>2.</a:t>
                      </a:r>
                      <a:r>
                        <a:rPr lang="zh-CN"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rPr>
                        <a:t>信息；消息</a:t>
                      </a:r>
                      <a:r>
                        <a:rPr lang="zh-CN" altLang="zh-CN" sz="100" b="1" i="0" spc="-100">
                          <a:solidFill>
                            <a:srgbClr val="FF0000"/>
                          </a:solidFill>
                          <a:effectLst/>
                          <a:latin typeface="Times New Roman" panose="02020603050405020304" pitchFamily="9"/>
                          <a:ea typeface="宋体" panose="02010600030101010101" pitchFamily="2" charset="-122"/>
                          <a:cs typeface="Times New Roman" panose="02020603050405020304" pitchFamily="9"/>
                        </a:rPr>
                        <a:t> </a:t>
                      </a:r>
                      <a:r>
                        <a:rPr lang="zh-CN" altLang="zh-CN" sz="2800" b="1" i="0" u="sng">
                          <a:solidFill>
                            <a:srgbClr val="000000"/>
                          </a:solidFill>
                          <a:effectLst/>
                          <a:uFill>
                            <a:solidFill>
                              <a:srgbClr val="000000"/>
                            </a:solidFill>
                          </a:uFill>
                          <a:latin typeface="Times New Roman" panose="02020603050405020304" pitchFamily="9"/>
                          <a:ea typeface="宋体" panose="02010600030101010101" pitchFamily="2" charset="-122"/>
                          <a:cs typeface="Times New Roman" panose="02020603050405020304" pitchFamily="9"/>
                        </a:rPr>
                        <a:t> </a:t>
                      </a:r>
                      <a:r>
                        <a:rPr lang="zh-CN" altLang="zh-CN" sz="2800" b="1" i="0" u="sng">
                          <a:solidFill>
                            <a:srgbClr val="FF0000"/>
                          </a:solidFill>
                          <a:effectLst/>
                          <a:uFill>
                            <a:solidFill>
                              <a:srgbClr val="000000"/>
                            </a:solidFill>
                          </a:uFill>
                          <a:latin typeface="Times New Roman" panose="02020603050405020304" pitchFamily="9"/>
                          <a:ea typeface="宋体" panose="02010600030101010101" pitchFamily="2" charset="-122"/>
                          <a:cs typeface="Courier New" panose="02070309020205020404" pitchFamily="9"/>
                        </a:rPr>
                        <a:t>　</a:t>
                      </a:r>
                      <a:r>
                        <a:rPr lang="en-US" altLang="zh-CN" sz="2800" b="1" i="0" u="sng">
                          <a:solidFill>
                            <a:srgbClr val="FF0000">
                              <a:alpha val="0"/>
                            </a:srgbClr>
                          </a:solidFill>
                          <a:effectLst/>
                          <a:uFill>
                            <a:solidFill>
                              <a:srgbClr val="000000"/>
                            </a:solidFill>
                          </a:uFill>
                          <a:latin typeface="Times New Roman" panose="02020603050405020304" pitchFamily="9"/>
                          <a:ea typeface="宋体" panose="02010600030101010101" pitchFamily="2" charset="-122"/>
                          <a:cs typeface="Times New Roman" panose="02020603050405020304" pitchFamily="9"/>
                        </a:rPr>
                        <a:t>information</a:t>
                      </a:r>
                      <a:r>
                        <a:rPr lang="zh-CN" altLang="zh-CN" sz="2800" b="1" i="0" u="sng">
                          <a:solidFill>
                            <a:srgbClr val="FF0000">
                              <a:alpha val="0"/>
                            </a:srgbClr>
                          </a:solidFill>
                          <a:effectLst/>
                          <a:uFill>
                            <a:solidFill>
                              <a:srgbClr val="000000"/>
                            </a:solidFill>
                          </a:uFill>
                          <a:latin typeface="Times New Roman" panose="02020603050405020304" pitchFamily="9"/>
                          <a:ea typeface="宋体" panose="02010600030101010101" pitchFamily="2" charset="-122"/>
                          <a:cs typeface="Courier New" panose="02070309020205020404" pitchFamily="9"/>
                        </a:rPr>
                        <a:t>　</a:t>
                      </a:r>
                      <a:r>
                        <a:rPr lang="zh-CN" altLang="zh-CN" sz="2800" b="1" i="0" u="sng">
                          <a:solidFill>
                            <a:srgbClr val="000000"/>
                          </a:solidFill>
                          <a:effectLst/>
                          <a:uFill>
                            <a:solidFill>
                              <a:srgbClr val="000000"/>
                            </a:solidFill>
                          </a:uFill>
                          <a:latin typeface="Times New Roman" panose="02020603050405020304" pitchFamily="9"/>
                          <a:ea typeface="宋体" panose="02010600030101010101" pitchFamily="2" charset="-122"/>
                          <a:cs typeface="Times New Roman" panose="02020603050405020304" pitchFamily="9"/>
                        </a:rPr>
                        <a:t> </a:t>
                      </a:r>
                      <a:r>
                        <a:rPr lang="zh-CN" altLang="zh-CN" sz="100" b="1" i="0" spc="-100">
                          <a:noFill/>
                          <a:effectLst/>
                          <a:latin typeface="Times New Roman" panose="02020603050405020304" pitchFamily="9"/>
                          <a:ea typeface="宋体" panose="02010600030101010101" pitchFamily="2" charset="-122"/>
                          <a:cs typeface="Times New Roman" panose="02020603050405020304" pitchFamily="9"/>
                        </a:rPr>
                        <a:t>⁠</a:t>
                      </a:r>
                      <a:endParaRPr lang="zh-CN" altLang="zh-CN" sz="100" b="1" i="0" spc="-100">
                        <a:noFill/>
                        <a:effectLst/>
                        <a:latin typeface="Times New Roman" panose="02020603050405020304" pitchFamily="9"/>
                        <a:ea typeface="宋体" panose="02010600030101010101" pitchFamily="2" charset="-122"/>
                        <a:cs typeface="Times New Roman" panose="02020603050405020304" pitchFamily="9"/>
                      </a:endParaRPr>
                    </a:p>
                  </a:txBody>
                  <a:tcPr anchor="ctr">
                    <a:lnL w="9522" cap="flat" cmpd="sng" algn="ctr">
                      <a:solidFill>
                        <a:srgbClr val="000000"/>
                      </a:solidFill>
                      <a:prstDash val="solid"/>
                      <a:round/>
                    </a:lnL>
                    <a:lnR w="9522" cap="flat" cmpd="sng" algn="ctr">
                      <a:solidFill>
                        <a:srgbClr val="000000"/>
                      </a:solidFill>
                      <a:prstDash val="solid"/>
                      <a:round/>
                    </a:lnR>
                    <a:lnT w="9522" cap="flat" cmpd="sng" algn="ctr">
                      <a:solidFill>
                        <a:srgbClr val="000000"/>
                      </a:solidFill>
                      <a:prstDash val="solid"/>
                      <a:round/>
                    </a:lnT>
                    <a:lnB w="9522" cap="flat" cmpd="sng" algn="ctr">
                      <a:solidFill>
                        <a:srgbClr val="000000"/>
                      </a:solidFill>
                      <a:prstDash val="solid"/>
                      <a:round/>
                    </a:lnB>
                  </a:tcPr>
                </a:tc>
              </a:tr>
            </a:tbl>
          </a:graphicData>
        </a:graphic>
      </p:graphicFrame>
      <p:sp>
        <p:nvSpPr>
          <p:cNvPr id="2" name="文本框 1" title=""/>
          <p:cNvSpPr txBox="1"/>
          <p:nvPr/>
        </p:nvSpPr>
        <p:spPr>
          <a:xfrm>
            <a:off x="3517370" y="3085720"/>
            <a:ext cx="1800923" cy="652666"/>
          </a:xfrm>
          <a:prstGeom prst="rect">
            <a:avLst/>
          </a:prstGeom>
          <a:noFill/>
        </p:spPr>
        <p:txBody>
          <a:bodyPr vert="horz" wrap="none" rtlCol="0">
            <a:noAutofit/>
          </a:bodyPr>
          <a:lstStyle>
            <a:lvl1pPr marL="0" algn="l" defTabSz="469265" rtl="0" eaLnBrk="1" latinLnBrk="0" hangingPunct="1">
              <a:defRPr sz="925" kern="1200">
                <a:solidFill>
                  <a:schemeClr val="tx1"/>
                </a:solidFill>
                <a:latin typeface="+mn-lt"/>
                <a:ea typeface="+mn-ea"/>
                <a:cs typeface="+mn-cs"/>
              </a:defRPr>
            </a:lvl1pPr>
            <a:lvl2pPr marL="234315" algn="l" defTabSz="469265" rtl="0" eaLnBrk="1" latinLnBrk="0" hangingPunct="1">
              <a:defRPr sz="925" kern="1200">
                <a:solidFill>
                  <a:schemeClr val="tx1"/>
                </a:solidFill>
                <a:latin typeface="+mn-lt"/>
                <a:ea typeface="+mn-ea"/>
                <a:cs typeface="+mn-cs"/>
              </a:defRPr>
            </a:lvl2pPr>
            <a:lvl3pPr marL="469265" algn="l" defTabSz="469265" rtl="0" eaLnBrk="1" latinLnBrk="0" hangingPunct="1">
              <a:defRPr sz="925" kern="1200">
                <a:solidFill>
                  <a:schemeClr val="tx1"/>
                </a:solidFill>
                <a:latin typeface="+mn-lt"/>
                <a:ea typeface="+mn-ea"/>
                <a:cs typeface="+mn-cs"/>
              </a:defRPr>
            </a:lvl3pPr>
            <a:lvl4pPr marL="703580" algn="l" defTabSz="469265" rtl="0" eaLnBrk="1" latinLnBrk="0" hangingPunct="1">
              <a:defRPr sz="925" kern="1200">
                <a:solidFill>
                  <a:schemeClr val="tx1"/>
                </a:solidFill>
                <a:latin typeface="+mn-lt"/>
                <a:ea typeface="+mn-ea"/>
                <a:cs typeface="+mn-cs"/>
              </a:defRPr>
            </a:lvl4pPr>
            <a:lvl5pPr marL="938530" algn="l" defTabSz="469265" rtl="0" eaLnBrk="1" latinLnBrk="0" hangingPunct="1">
              <a:defRPr sz="925" kern="1200">
                <a:solidFill>
                  <a:schemeClr val="tx1"/>
                </a:solidFill>
                <a:latin typeface="+mn-lt"/>
                <a:ea typeface="+mn-ea"/>
                <a:cs typeface="+mn-cs"/>
              </a:defRPr>
            </a:lvl5pPr>
            <a:lvl6pPr marL="1172845" algn="l" defTabSz="469265" rtl="0" eaLnBrk="1" latinLnBrk="0" hangingPunct="1">
              <a:defRPr sz="925" kern="1200">
                <a:solidFill>
                  <a:schemeClr val="tx1"/>
                </a:solidFill>
                <a:latin typeface="+mn-lt"/>
                <a:ea typeface="+mn-ea"/>
                <a:cs typeface="+mn-cs"/>
              </a:defRPr>
            </a:lvl6pPr>
            <a:lvl7pPr marL="1407795" algn="l" defTabSz="469265" rtl="0" eaLnBrk="1" latinLnBrk="0" hangingPunct="1">
              <a:defRPr sz="925" kern="1200">
                <a:solidFill>
                  <a:schemeClr val="tx1"/>
                </a:solidFill>
                <a:latin typeface="+mn-lt"/>
                <a:ea typeface="+mn-ea"/>
                <a:cs typeface="+mn-cs"/>
              </a:defRPr>
            </a:lvl7pPr>
            <a:lvl8pPr marL="1642110" algn="l" defTabSz="469265" rtl="0" eaLnBrk="1" latinLnBrk="0" hangingPunct="1">
              <a:defRPr sz="925" kern="1200">
                <a:solidFill>
                  <a:schemeClr val="tx1"/>
                </a:solidFill>
                <a:latin typeface="+mn-lt"/>
                <a:ea typeface="+mn-ea"/>
                <a:cs typeface="+mn-cs"/>
              </a:defRPr>
            </a:lvl8pPr>
            <a:lvl9pPr marL="1877060" algn="l" defTabSz="469265" rtl="0" eaLnBrk="1" latinLnBrk="0" hangingPunct="1">
              <a:defRPr sz="925" kern="1200">
                <a:solidFill>
                  <a:schemeClr val="tx1"/>
                </a:solidFill>
                <a:latin typeface="+mn-lt"/>
                <a:ea typeface="+mn-ea"/>
                <a:cs typeface="+mn-cs"/>
              </a:defRPr>
            </a:lvl9pPr>
          </a:lstStyle>
          <a:p>
            <a:r>
              <a:rPr kumimoji="0" lang="en-US" altLang="zh-CN" sz="2800" b="1" i="0" strike="noStrike" kern="1200" cap="none" spc="0" normalizeH="0" baseline="0" noProof="0">
                <a:ln>
                  <a:noFill/>
                </a:ln>
                <a:solidFill>
                  <a:srgbClr val="FF0000"/>
                </a:solidFill>
                <a:effectLst/>
                <a:uLnTx/>
                <a:uFill>
                  <a:solidFill>
                    <a:srgbClr val="000000"/>
                  </a:solidFill>
                </a:uFill>
                <a:latin typeface="Times New Roman" panose="02020603050405020304" pitchFamily="9"/>
                <a:ea typeface="宋体" panose="02010600030101010101" pitchFamily="2" charset="-122"/>
                <a:cs typeface="Times New Roman" panose="02020603050405020304" pitchFamily="9"/>
              </a:rPr>
              <a:t>primary</a:t>
            </a:r>
            <a:r>
              <a:rPr kumimoji="0" lang="zh-CN" altLang="zh-CN" sz="2800" b="1" i="0" strike="noStrike" kern="1200" cap="none" spc="0" normalizeH="0" baseline="0" noProof="0">
                <a:ln>
                  <a:noFill/>
                </a:ln>
                <a:solidFill>
                  <a:srgbClr val="FF0000"/>
                </a:solidFill>
                <a:effectLst/>
                <a:uLnTx/>
                <a:uFill>
                  <a:solidFill>
                    <a:srgbClr val="000000"/>
                  </a:solidFill>
                </a:uFill>
                <a:latin typeface="Times New Roman" panose="02020603050405020304" pitchFamily="9"/>
                <a:ea typeface="宋体" panose="02010600030101010101" pitchFamily="2" charset="-122"/>
                <a:cs typeface="Courier New" panose="02070309020205020404" pitchFamily="9"/>
              </a:rPr>
              <a:t>　</a:t>
            </a:r>
            <a:endParaRPr lang="zh-CN" altLang="en-US">
              <a:solidFill>
                <a:srgbClr val="FF0000"/>
              </a:solidFill>
            </a:endParaRPr>
          </a:p>
        </p:txBody>
      </p:sp>
      <p:sp>
        <p:nvSpPr>
          <p:cNvPr id="3" name="文本框 2" title=""/>
          <p:cNvSpPr txBox="1"/>
          <p:nvPr/>
        </p:nvSpPr>
        <p:spPr>
          <a:xfrm>
            <a:off x="8795294" y="3118938"/>
            <a:ext cx="2356549" cy="652666"/>
          </a:xfrm>
          <a:prstGeom prst="rect">
            <a:avLst/>
          </a:prstGeom>
          <a:noFill/>
        </p:spPr>
        <p:txBody>
          <a:bodyPr vert="horz" wrap="none" rtlCol="0">
            <a:noAutofit/>
          </a:bodyPr>
          <a:lstStyle>
            <a:lvl1pPr marL="0" algn="l" defTabSz="469265" rtl="0" eaLnBrk="1" latinLnBrk="0" hangingPunct="1">
              <a:defRPr sz="925" kern="1200">
                <a:solidFill>
                  <a:schemeClr val="tx1"/>
                </a:solidFill>
                <a:latin typeface="+mn-lt"/>
                <a:ea typeface="+mn-ea"/>
                <a:cs typeface="+mn-cs"/>
              </a:defRPr>
            </a:lvl1pPr>
            <a:lvl2pPr marL="234315" algn="l" defTabSz="469265" rtl="0" eaLnBrk="1" latinLnBrk="0" hangingPunct="1">
              <a:defRPr sz="925" kern="1200">
                <a:solidFill>
                  <a:schemeClr val="tx1"/>
                </a:solidFill>
                <a:latin typeface="+mn-lt"/>
                <a:ea typeface="+mn-ea"/>
                <a:cs typeface="+mn-cs"/>
              </a:defRPr>
            </a:lvl2pPr>
            <a:lvl3pPr marL="469265" algn="l" defTabSz="469265" rtl="0" eaLnBrk="1" latinLnBrk="0" hangingPunct="1">
              <a:defRPr sz="925" kern="1200">
                <a:solidFill>
                  <a:schemeClr val="tx1"/>
                </a:solidFill>
                <a:latin typeface="+mn-lt"/>
                <a:ea typeface="+mn-ea"/>
                <a:cs typeface="+mn-cs"/>
              </a:defRPr>
            </a:lvl3pPr>
            <a:lvl4pPr marL="703580" algn="l" defTabSz="469265" rtl="0" eaLnBrk="1" latinLnBrk="0" hangingPunct="1">
              <a:defRPr sz="925" kern="1200">
                <a:solidFill>
                  <a:schemeClr val="tx1"/>
                </a:solidFill>
                <a:latin typeface="+mn-lt"/>
                <a:ea typeface="+mn-ea"/>
                <a:cs typeface="+mn-cs"/>
              </a:defRPr>
            </a:lvl4pPr>
            <a:lvl5pPr marL="938530" algn="l" defTabSz="469265" rtl="0" eaLnBrk="1" latinLnBrk="0" hangingPunct="1">
              <a:defRPr sz="925" kern="1200">
                <a:solidFill>
                  <a:schemeClr val="tx1"/>
                </a:solidFill>
                <a:latin typeface="+mn-lt"/>
                <a:ea typeface="+mn-ea"/>
                <a:cs typeface="+mn-cs"/>
              </a:defRPr>
            </a:lvl5pPr>
            <a:lvl6pPr marL="1172845" algn="l" defTabSz="469265" rtl="0" eaLnBrk="1" latinLnBrk="0" hangingPunct="1">
              <a:defRPr sz="925" kern="1200">
                <a:solidFill>
                  <a:schemeClr val="tx1"/>
                </a:solidFill>
                <a:latin typeface="+mn-lt"/>
                <a:ea typeface="+mn-ea"/>
                <a:cs typeface="+mn-cs"/>
              </a:defRPr>
            </a:lvl6pPr>
            <a:lvl7pPr marL="1407795" algn="l" defTabSz="469265" rtl="0" eaLnBrk="1" latinLnBrk="0" hangingPunct="1">
              <a:defRPr sz="925" kern="1200">
                <a:solidFill>
                  <a:schemeClr val="tx1"/>
                </a:solidFill>
                <a:latin typeface="+mn-lt"/>
                <a:ea typeface="+mn-ea"/>
                <a:cs typeface="+mn-cs"/>
              </a:defRPr>
            </a:lvl7pPr>
            <a:lvl8pPr marL="1642110" algn="l" defTabSz="469265" rtl="0" eaLnBrk="1" latinLnBrk="0" hangingPunct="1">
              <a:defRPr sz="925" kern="1200">
                <a:solidFill>
                  <a:schemeClr val="tx1"/>
                </a:solidFill>
                <a:latin typeface="+mn-lt"/>
                <a:ea typeface="+mn-ea"/>
                <a:cs typeface="+mn-cs"/>
              </a:defRPr>
            </a:lvl8pPr>
            <a:lvl9pPr marL="1877060" algn="l" defTabSz="469265" rtl="0" eaLnBrk="1" latinLnBrk="0" hangingPunct="1">
              <a:defRPr sz="925" kern="1200">
                <a:solidFill>
                  <a:schemeClr val="tx1"/>
                </a:solidFill>
                <a:latin typeface="+mn-lt"/>
                <a:ea typeface="+mn-ea"/>
                <a:cs typeface="+mn-cs"/>
              </a:defRPr>
            </a:lvl9pPr>
          </a:lstStyle>
          <a:p>
            <a:r>
              <a:rPr kumimoji="0" lang="en-US" altLang="zh-CN" sz="2800" b="1" i="0" strike="noStrike" kern="1200" cap="none" spc="0" normalizeH="0" baseline="0" noProof="0">
                <a:ln>
                  <a:noFill/>
                </a:ln>
                <a:solidFill>
                  <a:srgbClr val="FF0000"/>
                </a:solidFill>
                <a:effectLst/>
                <a:uLnTx/>
                <a:uFill>
                  <a:solidFill>
                    <a:srgbClr val="000000"/>
                  </a:solidFill>
                </a:uFill>
                <a:latin typeface="Times New Roman" panose="02020603050405020304" pitchFamily="9"/>
                <a:ea typeface="宋体" panose="02010600030101010101" pitchFamily="2" charset="-122"/>
                <a:cs typeface="Times New Roman" panose="02020603050405020304" pitchFamily="9"/>
              </a:rPr>
              <a:t>information</a:t>
            </a:r>
            <a:r>
              <a:rPr kumimoji="0" lang="zh-CN" altLang="zh-CN" sz="2800" b="1" i="0" strike="noStrike" kern="1200" cap="none" spc="0" normalizeH="0" baseline="0" noProof="0">
                <a:ln>
                  <a:noFill/>
                </a:ln>
                <a:solidFill>
                  <a:srgbClr val="FF0000"/>
                </a:solidFill>
                <a:effectLst/>
                <a:uLnTx/>
                <a:uFill>
                  <a:solidFill>
                    <a:srgbClr val="000000"/>
                  </a:solidFill>
                </a:uFill>
                <a:latin typeface="Times New Roman" panose="02020603050405020304" pitchFamily="9"/>
                <a:ea typeface="宋体" panose="02010600030101010101" pitchFamily="2" charset="-122"/>
                <a:cs typeface="Courier New" panose="02070309020205020404" pitchFamily="9"/>
              </a:rPr>
              <a:t>　</a:t>
            </a:r>
            <a:endParaRPr lang="zh-CN" altLang="en-US">
              <a:solidFill>
                <a:srgbClr val="FF0000"/>
              </a:solidFill>
            </a:endParaRPr>
          </a:p>
        </p:txBody>
      </p:sp>
      <p:sp>
        <p:nvSpPr>
          <p:cNvPr id="7" name="C_3#39aafd733.fixed?vbadefaultcenterpage=1&amp;parentnodeid=7e0f87cd2&amp;vbahtmlprocessed=1" title=""/>
          <p:cNvSpPr/>
          <p:nvPr>
            <p:custDataLst>
              <p:tags r:id="rId2"/>
            </p:custDataLst>
          </p:nvPr>
        </p:nvSpPr>
        <p:spPr>
          <a:xfrm>
            <a:off x="5051425" y="547370"/>
            <a:ext cx="2089785" cy="873125"/>
          </a:xfrm>
          <a:prstGeom prst="rect">
            <a:avLst/>
          </a:prstGeom>
          <a:noFill/>
        </p:spPr>
        <p:txBody>
          <a:bodyPr wrap="none" lIns="0" tIns="0" rIns="0" bIns="0" rtlCol="0" anchor="ctr"/>
          <a:lstStyle>
            <a:lvl1pPr marL="0" algn="l" defTabSz="469265" rtl="0" eaLnBrk="1" latinLnBrk="0" hangingPunct="1">
              <a:defRPr sz="925" kern="1200">
                <a:solidFill>
                  <a:schemeClr val="tx1"/>
                </a:solidFill>
                <a:latin typeface="+mn-lt"/>
                <a:ea typeface="+mn-ea"/>
                <a:cs typeface="+mn-cs"/>
              </a:defRPr>
            </a:lvl1pPr>
            <a:lvl2pPr marL="234315" algn="l" defTabSz="469265" rtl="0" eaLnBrk="1" latinLnBrk="0" hangingPunct="1">
              <a:defRPr sz="925" kern="1200">
                <a:solidFill>
                  <a:schemeClr val="tx1"/>
                </a:solidFill>
                <a:latin typeface="+mn-lt"/>
                <a:ea typeface="+mn-ea"/>
                <a:cs typeface="+mn-cs"/>
              </a:defRPr>
            </a:lvl2pPr>
            <a:lvl3pPr marL="469265" algn="l" defTabSz="469265" rtl="0" eaLnBrk="1" latinLnBrk="0" hangingPunct="1">
              <a:defRPr sz="925" kern="1200">
                <a:solidFill>
                  <a:schemeClr val="tx1"/>
                </a:solidFill>
                <a:latin typeface="+mn-lt"/>
                <a:ea typeface="+mn-ea"/>
                <a:cs typeface="+mn-cs"/>
              </a:defRPr>
            </a:lvl3pPr>
            <a:lvl4pPr marL="703580" algn="l" defTabSz="469265" rtl="0" eaLnBrk="1" latinLnBrk="0" hangingPunct="1">
              <a:defRPr sz="925" kern="1200">
                <a:solidFill>
                  <a:schemeClr val="tx1"/>
                </a:solidFill>
                <a:latin typeface="+mn-lt"/>
                <a:ea typeface="+mn-ea"/>
                <a:cs typeface="+mn-cs"/>
              </a:defRPr>
            </a:lvl4pPr>
            <a:lvl5pPr marL="938530" algn="l" defTabSz="469265" rtl="0" eaLnBrk="1" latinLnBrk="0" hangingPunct="1">
              <a:defRPr sz="925" kern="1200">
                <a:solidFill>
                  <a:schemeClr val="tx1"/>
                </a:solidFill>
                <a:latin typeface="+mn-lt"/>
                <a:ea typeface="+mn-ea"/>
                <a:cs typeface="+mn-cs"/>
              </a:defRPr>
            </a:lvl5pPr>
            <a:lvl6pPr marL="1172845" algn="l" defTabSz="469265" rtl="0" eaLnBrk="1" latinLnBrk="0" hangingPunct="1">
              <a:defRPr sz="925" kern="1200">
                <a:solidFill>
                  <a:schemeClr val="tx1"/>
                </a:solidFill>
                <a:latin typeface="+mn-lt"/>
                <a:ea typeface="+mn-ea"/>
                <a:cs typeface="+mn-cs"/>
              </a:defRPr>
            </a:lvl6pPr>
            <a:lvl7pPr marL="1407795" algn="l" defTabSz="469265" rtl="0" eaLnBrk="1" latinLnBrk="0" hangingPunct="1">
              <a:defRPr sz="925" kern="1200">
                <a:solidFill>
                  <a:schemeClr val="tx1"/>
                </a:solidFill>
                <a:latin typeface="+mn-lt"/>
                <a:ea typeface="+mn-ea"/>
                <a:cs typeface="+mn-cs"/>
              </a:defRPr>
            </a:lvl7pPr>
            <a:lvl8pPr marL="1642110" algn="l" defTabSz="469265" rtl="0" eaLnBrk="1" latinLnBrk="0" hangingPunct="1">
              <a:defRPr sz="925" kern="1200">
                <a:solidFill>
                  <a:schemeClr val="tx1"/>
                </a:solidFill>
                <a:latin typeface="+mn-lt"/>
                <a:ea typeface="+mn-ea"/>
                <a:cs typeface="+mn-cs"/>
              </a:defRPr>
            </a:lvl8pPr>
            <a:lvl9pPr marL="1877060" algn="l" defTabSz="469265" rtl="0" eaLnBrk="1" latinLnBrk="0" hangingPunct="1">
              <a:defRPr sz="925" kern="1200">
                <a:solidFill>
                  <a:schemeClr val="tx1"/>
                </a:solidFill>
                <a:latin typeface="+mn-lt"/>
                <a:ea typeface="+mn-ea"/>
                <a:cs typeface="+mn-cs"/>
              </a:defRPr>
            </a:lvl9pPr>
          </a:lstStyle>
          <a:p>
            <a:pPr algn="ctr" eaLnBrk="1" latinLnBrk="0" hangingPunct="0">
              <a:lnSpc>
                <a:spcPct val="150000"/>
              </a:lnSpc>
            </a:pPr>
            <a:r>
              <a:rPr lang="en-US" altLang="zh-CN" sz="3600" b="1">
                <a:solidFill>
                  <a:srgbClr val="00ADA3"/>
                </a:solidFill>
                <a:latin typeface="微软雅黑" panose="020b0503020204020204" pitchFamily="34" charset="-122"/>
                <a:ea typeface="微软雅黑" panose="020b0503020204020204" pitchFamily="34" charset="-122"/>
                <a:cs typeface="微软雅黑" panose="020b0503020204020204" pitchFamily="34" charset="-120"/>
              </a:rPr>
              <a:t>   </a:t>
            </a:r>
            <a:r>
              <a:rPr lang="zh-CN" altLang="en-US" sz="3600" b="1">
                <a:solidFill>
                  <a:srgbClr val="00ADA3"/>
                </a:solidFill>
                <a:latin typeface="微软雅黑" panose="020b0503020204020204" pitchFamily="34" charset="-122"/>
                <a:ea typeface="微软雅黑" panose="020b0503020204020204" pitchFamily="34" charset="-122"/>
                <a:cs typeface="微软雅黑" panose="020b0503020204020204" pitchFamily="34" charset="-120"/>
              </a:rPr>
              <a:t>自主预习　</a:t>
            </a:r>
            <a:endParaRPr lang="zh-CN" altLang="en-US" sz="3600" b="1">
              <a:solidFill>
                <a:srgbClr val="00ADA3"/>
              </a:solidFill>
              <a:latin typeface="微软雅黑" panose="020b0503020204020204" pitchFamily="34" charset="-122"/>
              <a:ea typeface="微软雅黑" panose="020b0503020204020204" pitchFamily="34" charset="-122"/>
              <a:cs typeface="微软雅黑" panose="020b0503020204020204" pitchFamily="34" charset="-12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allAtOnce"/>
      <p:bldP spid="3" grpId="0" build="allAtOnce"/>
    </p:bld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YT"/>
        <p:cNvGrpSpPr/>
        <p:nvPr/>
      </p:nvGrpSpPr>
      <p:grpSpPr>
        <a:xfrm>
          <a:off x="0" y="0"/>
          <a:ext cx="0" cy="0"/>
        </a:xfrm>
      </p:grpSpPr>
      <p:sp>
        <p:nvSpPr>
          <p:cNvPr id="10973" name="yt_shape_10973" title=""/>
          <p:cNvSpPr txBox="1"/>
          <p:nvPr/>
        </p:nvSpPr>
        <p:spPr>
          <a:xfrm>
            <a:off x="360079" y="720000"/>
            <a:ext cx="11471999" cy="3800528"/>
          </a:xfrm>
          <a:prstGeom prst="rect">
            <a:avLst/>
          </a:prstGeom>
        </p:spPr>
        <p:txBody>
          <a:bodyPr vert="horz" wrap="square" lIns="0" tIns="0" rIns="0" bIns="0" rtlCol="0">
            <a:spAutoFit/>
          </a:bodyPr>
          <a:lstStyle>
            <a:lvl1pPr marL="0" algn="l" defTabSz="469265" rtl="0" eaLnBrk="1" latinLnBrk="0" hangingPunct="1">
              <a:defRPr sz="925" kern="1200">
                <a:solidFill>
                  <a:schemeClr val="tx1"/>
                </a:solidFill>
                <a:latin typeface="+mn-lt"/>
                <a:ea typeface="+mn-ea"/>
                <a:cs typeface="+mn-cs"/>
              </a:defRPr>
            </a:lvl1pPr>
            <a:lvl2pPr marL="234315" algn="l" defTabSz="469265" rtl="0" eaLnBrk="1" latinLnBrk="0" hangingPunct="1">
              <a:defRPr sz="925" kern="1200">
                <a:solidFill>
                  <a:schemeClr val="tx1"/>
                </a:solidFill>
                <a:latin typeface="+mn-lt"/>
                <a:ea typeface="+mn-ea"/>
                <a:cs typeface="+mn-cs"/>
              </a:defRPr>
            </a:lvl2pPr>
            <a:lvl3pPr marL="469265" algn="l" defTabSz="469265" rtl="0" eaLnBrk="1" latinLnBrk="0" hangingPunct="1">
              <a:defRPr sz="925" kern="1200">
                <a:solidFill>
                  <a:schemeClr val="tx1"/>
                </a:solidFill>
                <a:latin typeface="+mn-lt"/>
                <a:ea typeface="+mn-ea"/>
                <a:cs typeface="+mn-cs"/>
              </a:defRPr>
            </a:lvl3pPr>
            <a:lvl4pPr marL="703580" algn="l" defTabSz="469265" rtl="0" eaLnBrk="1" latinLnBrk="0" hangingPunct="1">
              <a:defRPr sz="925" kern="1200">
                <a:solidFill>
                  <a:schemeClr val="tx1"/>
                </a:solidFill>
                <a:latin typeface="+mn-lt"/>
                <a:ea typeface="+mn-ea"/>
                <a:cs typeface="+mn-cs"/>
              </a:defRPr>
            </a:lvl4pPr>
            <a:lvl5pPr marL="938530" algn="l" defTabSz="469265" rtl="0" eaLnBrk="1" latinLnBrk="0" hangingPunct="1">
              <a:defRPr sz="925" kern="1200">
                <a:solidFill>
                  <a:schemeClr val="tx1"/>
                </a:solidFill>
                <a:latin typeface="+mn-lt"/>
                <a:ea typeface="+mn-ea"/>
                <a:cs typeface="+mn-cs"/>
              </a:defRPr>
            </a:lvl5pPr>
            <a:lvl6pPr marL="1172845" algn="l" defTabSz="469265" rtl="0" eaLnBrk="1" latinLnBrk="0" hangingPunct="1">
              <a:defRPr sz="925" kern="1200">
                <a:solidFill>
                  <a:schemeClr val="tx1"/>
                </a:solidFill>
                <a:latin typeface="+mn-lt"/>
                <a:ea typeface="+mn-ea"/>
                <a:cs typeface="+mn-cs"/>
              </a:defRPr>
            </a:lvl6pPr>
            <a:lvl7pPr marL="1407795" algn="l" defTabSz="469265" rtl="0" eaLnBrk="1" latinLnBrk="0" hangingPunct="1">
              <a:defRPr sz="925" kern="1200">
                <a:solidFill>
                  <a:schemeClr val="tx1"/>
                </a:solidFill>
                <a:latin typeface="+mn-lt"/>
                <a:ea typeface="+mn-ea"/>
                <a:cs typeface="+mn-cs"/>
              </a:defRPr>
            </a:lvl7pPr>
            <a:lvl8pPr marL="1642110" algn="l" defTabSz="469265" rtl="0" eaLnBrk="1" latinLnBrk="0" hangingPunct="1">
              <a:defRPr sz="925" kern="1200">
                <a:solidFill>
                  <a:schemeClr val="tx1"/>
                </a:solidFill>
                <a:latin typeface="+mn-lt"/>
                <a:ea typeface="+mn-ea"/>
                <a:cs typeface="+mn-cs"/>
              </a:defRPr>
            </a:lvl8pPr>
            <a:lvl9pPr marL="1877060" algn="l" defTabSz="469265" rtl="0" eaLnBrk="1" latinLnBrk="0" hangingPunct="1">
              <a:defRPr sz="925" kern="1200">
                <a:solidFill>
                  <a:schemeClr val="tx1"/>
                </a:solidFill>
                <a:latin typeface="+mn-lt"/>
                <a:ea typeface="+mn-ea"/>
                <a:cs typeface="+mn-cs"/>
              </a:defRPr>
            </a:lvl9pPr>
          </a:lstStyle>
          <a:p>
            <a:pPr indent="713105" algn="just" eaLnBrk="1" latinLnBrk="0" hangingPunct="0">
              <a:lnSpc>
                <a:spcPct val="150000"/>
              </a:lnSpc>
            </a:pPr>
            <a:r>
              <a:rPr lang="zh-CN" altLang="zh-CN" sz="2800" b="1" i="0" u="none">
                <a:solidFill>
                  <a:srgbClr val="000000"/>
                </a:solidFill>
                <a:effectLst/>
                <a:latin typeface="Times New Roman" panose="02020603050405020304" pitchFamily="9"/>
                <a:ea typeface="黑体" panose="02010609060101010101" pitchFamily="49" charset="-122"/>
                <a:cs typeface="Times New Roman" panose="02020603050405020304" pitchFamily="9"/>
              </a:rPr>
              <a:t>二、核心句子</a:t>
            </a:r>
            <a:endParaRPr lang="zh-CN" altLang="zh-CN" sz="2800" b="1" i="0" u="none">
              <a:solidFill>
                <a:srgbClr val="000000"/>
              </a:solidFill>
              <a:effectLst/>
              <a:latin typeface="Times New Roman" panose="02020603050405020304" pitchFamily="9"/>
              <a:ea typeface="黑体" panose="02010609060101010101" pitchFamily="49" charset="-122"/>
              <a:cs typeface="Times New Roman" panose="02020603050405020304" pitchFamily="9"/>
            </a:endParaRPr>
          </a:p>
          <a:p>
            <a:pPr indent="713105" algn="l" eaLnBrk="1" latinLnBrk="0" hangingPunct="0">
              <a:lnSpc>
                <a:spcPct val="150000"/>
              </a:lnSpc>
            </a:pPr>
            <a:r>
              <a:rPr lang="en-US"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rPr>
              <a:t>1</a:t>
            </a:r>
            <a:r>
              <a:rPr lang="zh-CN"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rPr>
              <a:t>．你必须善于和学生打交道。</a:t>
            </a:r>
            <a:r>
              <a:rPr lang="en-US"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rPr>
              <a:t>You must </a:t>
            </a:r>
            <a:r>
              <a:rPr lang="zh-CN" altLang="zh-CN" sz="100" b="1" i="0" spc="-100">
                <a:solidFill>
                  <a:srgbClr val="FF0000"/>
                </a:solidFill>
                <a:effectLst/>
                <a:latin typeface="Times New Roman" panose="02020603050405020304" pitchFamily="9"/>
                <a:ea typeface="宋体" panose="02010600030101010101" pitchFamily="2" charset="-122"/>
                <a:cs typeface="Times New Roman" panose="02020603050405020304" pitchFamily="9"/>
              </a:rPr>
              <a:t> </a:t>
            </a:r>
            <a:r>
              <a:rPr lang="zh-CN" altLang="zh-CN" sz="2800" b="1" i="0" u="sng">
                <a:solidFill>
                  <a:srgbClr val="000000"/>
                </a:solidFill>
                <a:effectLst/>
                <a:uFill>
                  <a:solidFill>
                    <a:srgbClr val="000000"/>
                  </a:solidFill>
                </a:uFill>
                <a:latin typeface="Times New Roman" panose="02020603050405020304" pitchFamily="9"/>
                <a:ea typeface="宋体" panose="02010600030101010101" pitchFamily="2" charset="-122"/>
                <a:cs typeface="Times New Roman" panose="02020603050405020304" pitchFamily="9"/>
              </a:rPr>
              <a:t> </a:t>
            </a:r>
            <a:r>
              <a:rPr lang="zh-CN" altLang="zh-CN" sz="2800" b="1" i="0" u="sng">
                <a:solidFill>
                  <a:srgbClr val="FF0000"/>
                </a:solidFill>
                <a:effectLst/>
                <a:uFill>
                  <a:solidFill>
                    <a:srgbClr val="000000"/>
                  </a:solidFill>
                </a:uFill>
                <a:latin typeface="Times New Roman" panose="02020603050405020304" pitchFamily="9"/>
                <a:ea typeface="宋体" panose="02010600030101010101" pitchFamily="2" charset="-122"/>
                <a:cs typeface="Courier New" panose="02070309020205020404" pitchFamily="9"/>
              </a:rPr>
              <a:t>　</a:t>
            </a:r>
            <a:r>
              <a:rPr lang="en-US" altLang="zh-CN" sz="2800" b="1" i="0" u="sng">
                <a:solidFill>
                  <a:srgbClr val="FF0000">
                    <a:alpha val="0"/>
                  </a:srgbClr>
                </a:solidFill>
                <a:effectLst/>
                <a:uFill>
                  <a:solidFill>
                    <a:srgbClr val="000000"/>
                  </a:solidFill>
                </a:uFill>
                <a:latin typeface="Times New Roman" panose="02020603050405020304" pitchFamily="9"/>
                <a:ea typeface="宋体" panose="02010600030101010101" pitchFamily="2" charset="-122"/>
                <a:cs typeface="Times New Roman" panose="02020603050405020304" pitchFamily="9"/>
              </a:rPr>
              <a:t>be</a:t>
            </a:r>
            <a:r>
              <a:rPr lang="zh-CN" altLang="zh-CN" sz="2800" b="1" i="0" u="sng">
                <a:solidFill>
                  <a:srgbClr val="FF0000">
                    <a:alpha val="0"/>
                  </a:srgbClr>
                </a:solidFill>
                <a:effectLst/>
                <a:uFill>
                  <a:solidFill>
                    <a:srgbClr val="000000"/>
                  </a:solidFill>
                </a:uFill>
                <a:latin typeface="Times New Roman" panose="02020603050405020304" pitchFamily="9"/>
                <a:ea typeface="宋体" panose="02010600030101010101" pitchFamily="2" charset="-122"/>
                <a:cs typeface="Courier New" panose="02070309020205020404" pitchFamily="9"/>
              </a:rPr>
              <a:t>　</a:t>
            </a:r>
            <a:r>
              <a:rPr lang="zh-CN" altLang="zh-CN" sz="2800" b="1" i="0" u="sng">
                <a:solidFill>
                  <a:srgbClr val="000000"/>
                </a:solidFill>
                <a:effectLst/>
                <a:uFill>
                  <a:solidFill>
                    <a:srgbClr val="000000"/>
                  </a:solidFill>
                </a:uFill>
                <a:latin typeface="Times New Roman" panose="02020603050405020304" pitchFamily="9"/>
                <a:ea typeface="宋体" panose="02010600030101010101" pitchFamily="2" charset="-122"/>
                <a:cs typeface="Times New Roman" panose="02020603050405020304" pitchFamily="9"/>
              </a:rPr>
              <a:t> </a:t>
            </a:r>
            <a:r>
              <a:rPr lang="zh-CN" altLang="zh-CN" sz="100" b="1" i="0" spc="-100">
                <a:noFill/>
                <a:effectLst/>
                <a:latin typeface="Times New Roman" panose="02020603050405020304" pitchFamily="9"/>
                <a:ea typeface="宋体" panose="02010600030101010101" pitchFamily="2" charset="-122"/>
                <a:cs typeface="Times New Roman" panose="02020603050405020304" pitchFamily="9"/>
              </a:rPr>
              <a:t>⁠</a:t>
            </a:r>
            <a:r>
              <a:rPr lang="en-US"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rPr>
              <a:t> </a:t>
            </a:r>
            <a:r>
              <a:rPr lang="zh-CN" altLang="zh-CN" sz="100" b="1" i="0" spc="-100">
                <a:solidFill>
                  <a:srgbClr val="FF0000"/>
                </a:solidFill>
                <a:effectLst/>
                <a:latin typeface="Times New Roman" panose="02020603050405020304" pitchFamily="9"/>
                <a:ea typeface="宋体" panose="02010600030101010101" pitchFamily="2" charset="-122"/>
                <a:cs typeface="Times New Roman" panose="02020603050405020304" pitchFamily="9"/>
              </a:rPr>
              <a:t> </a:t>
            </a:r>
            <a:r>
              <a:rPr lang="zh-CN" altLang="zh-CN" sz="2800" b="1" i="0" u="sng">
                <a:solidFill>
                  <a:srgbClr val="000000"/>
                </a:solidFill>
                <a:effectLst/>
                <a:uFill>
                  <a:solidFill>
                    <a:srgbClr val="000000"/>
                  </a:solidFill>
                </a:uFill>
                <a:latin typeface="Times New Roman" panose="02020603050405020304" pitchFamily="9"/>
                <a:ea typeface="宋体" panose="02010600030101010101" pitchFamily="2" charset="-122"/>
                <a:cs typeface="Times New Roman" panose="02020603050405020304" pitchFamily="9"/>
              </a:rPr>
              <a:t> </a:t>
            </a:r>
            <a:r>
              <a:rPr lang="zh-CN" altLang="zh-CN" sz="2800" b="1" i="0" u="sng">
                <a:solidFill>
                  <a:srgbClr val="FF0000"/>
                </a:solidFill>
                <a:effectLst/>
                <a:uFill>
                  <a:solidFill>
                    <a:srgbClr val="000000"/>
                  </a:solidFill>
                </a:uFill>
                <a:latin typeface="Times New Roman" panose="02020603050405020304" pitchFamily="9"/>
                <a:ea typeface="宋体" panose="02010600030101010101" pitchFamily="2" charset="-122"/>
                <a:cs typeface="Courier New" panose="02070309020205020404" pitchFamily="9"/>
              </a:rPr>
              <a:t>　</a:t>
            </a:r>
            <a:r>
              <a:rPr lang="en-US" altLang="zh-CN" sz="2800" b="1" i="0" u="sng">
                <a:solidFill>
                  <a:srgbClr val="FF0000">
                    <a:alpha val="0"/>
                  </a:srgbClr>
                </a:solidFill>
                <a:effectLst/>
                <a:uFill>
                  <a:solidFill>
                    <a:srgbClr val="000000"/>
                  </a:solidFill>
                </a:uFill>
                <a:latin typeface="Times New Roman" panose="02020603050405020304" pitchFamily="9"/>
                <a:ea typeface="宋体" panose="02010600030101010101" pitchFamily="2" charset="-122"/>
                <a:cs typeface="Times New Roman" panose="02020603050405020304" pitchFamily="9"/>
              </a:rPr>
              <a:t>good</a:t>
            </a:r>
            <a:r>
              <a:rPr lang="zh-CN" altLang="zh-CN" sz="2800" b="1" i="0" u="sng">
                <a:solidFill>
                  <a:srgbClr val="FF0000">
                    <a:alpha val="0"/>
                  </a:srgbClr>
                </a:solidFill>
                <a:effectLst/>
                <a:uFill>
                  <a:solidFill>
                    <a:srgbClr val="000000"/>
                  </a:solidFill>
                </a:uFill>
                <a:latin typeface="Times New Roman" panose="02020603050405020304" pitchFamily="9"/>
                <a:ea typeface="宋体" panose="02010600030101010101" pitchFamily="2" charset="-122"/>
                <a:cs typeface="Courier New" panose="02070309020205020404" pitchFamily="9"/>
              </a:rPr>
              <a:t>　</a:t>
            </a:r>
            <a:r>
              <a:rPr lang="zh-CN" altLang="zh-CN" sz="2800" b="1" i="0" u="sng">
                <a:solidFill>
                  <a:srgbClr val="000000"/>
                </a:solidFill>
                <a:effectLst/>
                <a:uFill>
                  <a:solidFill>
                    <a:srgbClr val="000000"/>
                  </a:solidFill>
                </a:uFill>
                <a:latin typeface="Times New Roman" panose="02020603050405020304" pitchFamily="9"/>
                <a:ea typeface="宋体" panose="02010600030101010101" pitchFamily="2" charset="-122"/>
                <a:cs typeface="Times New Roman" panose="02020603050405020304" pitchFamily="9"/>
              </a:rPr>
              <a:t> </a:t>
            </a:r>
            <a:r>
              <a:rPr lang="zh-CN" altLang="zh-CN" sz="100" b="1" i="0" spc="-100">
                <a:noFill/>
                <a:effectLst/>
                <a:latin typeface="Times New Roman" panose="02020603050405020304" pitchFamily="9"/>
                <a:ea typeface="宋体" panose="02010600030101010101" pitchFamily="2" charset="-122"/>
                <a:cs typeface="Times New Roman" panose="02020603050405020304" pitchFamily="9"/>
              </a:rPr>
              <a:t>⁠</a:t>
            </a:r>
            <a:r>
              <a:rPr lang="en-US"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rPr>
              <a:t> </a:t>
            </a:r>
            <a:r>
              <a:rPr lang="zh-CN" altLang="zh-CN" sz="100" b="1" i="0" spc="-100">
                <a:solidFill>
                  <a:srgbClr val="FF0000"/>
                </a:solidFill>
                <a:effectLst/>
                <a:latin typeface="Times New Roman" panose="02020603050405020304" pitchFamily="9"/>
                <a:ea typeface="宋体" panose="02010600030101010101" pitchFamily="2" charset="-122"/>
                <a:cs typeface="Times New Roman" panose="02020603050405020304" pitchFamily="9"/>
              </a:rPr>
              <a:t> </a:t>
            </a:r>
            <a:r>
              <a:rPr lang="zh-CN" altLang="zh-CN" sz="2800" b="1" i="0" u="sng">
                <a:solidFill>
                  <a:srgbClr val="000000"/>
                </a:solidFill>
                <a:effectLst/>
                <a:uFill>
                  <a:solidFill>
                    <a:srgbClr val="000000"/>
                  </a:solidFill>
                </a:uFill>
                <a:latin typeface="Times New Roman" panose="02020603050405020304" pitchFamily="9"/>
                <a:ea typeface="宋体" panose="02010600030101010101" pitchFamily="2" charset="-122"/>
                <a:cs typeface="Times New Roman" panose="02020603050405020304" pitchFamily="9"/>
              </a:rPr>
              <a:t> </a:t>
            </a:r>
            <a:r>
              <a:rPr lang="zh-CN" altLang="zh-CN" sz="2800" b="1" i="0" u="sng">
                <a:solidFill>
                  <a:srgbClr val="FF0000"/>
                </a:solidFill>
                <a:effectLst/>
                <a:uFill>
                  <a:solidFill>
                    <a:srgbClr val="000000"/>
                  </a:solidFill>
                </a:uFill>
                <a:latin typeface="Times New Roman" panose="02020603050405020304" pitchFamily="9"/>
                <a:ea typeface="宋体" panose="02010600030101010101" pitchFamily="2" charset="-122"/>
                <a:cs typeface="Courier New" panose="02070309020205020404" pitchFamily="9"/>
              </a:rPr>
              <a:t>　</a:t>
            </a:r>
            <a:r>
              <a:rPr lang="en-US" altLang="zh-CN" sz="2800" b="1" i="0" u="sng">
                <a:solidFill>
                  <a:srgbClr val="FF0000">
                    <a:alpha val="0"/>
                  </a:srgbClr>
                </a:solidFill>
                <a:effectLst/>
                <a:uFill>
                  <a:solidFill>
                    <a:srgbClr val="000000"/>
                  </a:solidFill>
                </a:uFill>
                <a:latin typeface="Times New Roman" panose="02020603050405020304" pitchFamily="9"/>
                <a:ea typeface="宋体" panose="02010600030101010101" pitchFamily="2" charset="-122"/>
                <a:cs typeface="Times New Roman" panose="02020603050405020304" pitchFamily="9"/>
              </a:rPr>
              <a:t>with</a:t>
            </a:r>
            <a:r>
              <a:rPr lang="zh-CN" altLang="zh-CN" sz="2800" b="1" i="0" u="sng">
                <a:solidFill>
                  <a:srgbClr val="FF0000">
                    <a:alpha val="0"/>
                  </a:srgbClr>
                </a:solidFill>
                <a:effectLst/>
                <a:uFill>
                  <a:solidFill>
                    <a:srgbClr val="000000"/>
                  </a:solidFill>
                </a:uFill>
                <a:latin typeface="Times New Roman" panose="02020603050405020304" pitchFamily="9"/>
                <a:ea typeface="宋体" panose="02010600030101010101" pitchFamily="2" charset="-122"/>
                <a:cs typeface="Courier New" panose="02070309020205020404" pitchFamily="9"/>
              </a:rPr>
              <a:t>　</a:t>
            </a:r>
            <a:r>
              <a:rPr lang="zh-CN" altLang="zh-CN" sz="2800" b="1" i="0" u="sng">
                <a:solidFill>
                  <a:srgbClr val="000000"/>
                </a:solidFill>
                <a:effectLst/>
                <a:uFill>
                  <a:solidFill>
                    <a:srgbClr val="000000"/>
                  </a:solidFill>
                </a:uFill>
                <a:latin typeface="Times New Roman" panose="02020603050405020304" pitchFamily="9"/>
                <a:ea typeface="宋体" panose="02010600030101010101" pitchFamily="2" charset="-122"/>
                <a:cs typeface="Times New Roman" panose="02020603050405020304" pitchFamily="9"/>
              </a:rPr>
              <a:t> </a:t>
            </a:r>
            <a:r>
              <a:rPr lang="zh-CN" altLang="zh-CN" sz="100" b="1" i="0" spc="-100">
                <a:noFill/>
                <a:effectLst/>
                <a:latin typeface="Times New Roman" panose="02020603050405020304" pitchFamily="9"/>
                <a:ea typeface="宋体" panose="02010600030101010101" pitchFamily="2" charset="-122"/>
                <a:cs typeface="Times New Roman" panose="02020603050405020304" pitchFamily="9"/>
              </a:rPr>
              <a:t>⁠</a:t>
            </a:r>
            <a:r>
              <a:rPr lang="en-US"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rPr>
              <a:t> students.</a:t>
            </a:r>
            <a:endParaRPr lang="en-US"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endParaRPr>
          </a:p>
          <a:p>
            <a:pPr indent="713105" algn="just" eaLnBrk="1" latinLnBrk="0" hangingPunct="0">
              <a:lnSpc>
                <a:spcPct val="150000"/>
              </a:lnSpc>
            </a:pPr>
            <a:r>
              <a:rPr lang="en-US"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rPr>
              <a:t>2</a:t>
            </a:r>
            <a:r>
              <a:rPr lang="zh-CN"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rPr>
              <a:t>．我哥哥和我姐姐一样严肃。他们都喜欢学习。</a:t>
            </a:r>
            <a:endParaRPr lang="zh-CN"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endParaRPr>
          </a:p>
          <a:p>
            <a:pPr indent="713105" algn="just" eaLnBrk="1" latinLnBrk="0" hangingPunct="0">
              <a:lnSpc>
                <a:spcPct val="150000"/>
              </a:lnSpc>
            </a:pPr>
            <a:r>
              <a:rPr lang="en-US"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rPr>
              <a:t>My brother is </a:t>
            </a:r>
            <a:r>
              <a:rPr lang="zh-CN" altLang="zh-CN" sz="100" b="1" i="0" spc="-100">
                <a:solidFill>
                  <a:srgbClr val="FF0000"/>
                </a:solidFill>
                <a:effectLst/>
                <a:latin typeface="Times New Roman" panose="02020603050405020304" pitchFamily="9"/>
                <a:ea typeface="宋体" panose="02010600030101010101" pitchFamily="2" charset="-122"/>
                <a:cs typeface="Times New Roman" panose="02020603050405020304" pitchFamily="9"/>
              </a:rPr>
              <a:t> </a:t>
            </a:r>
            <a:r>
              <a:rPr lang="zh-CN" altLang="zh-CN" sz="2800" b="1" i="0" u="sng">
                <a:solidFill>
                  <a:srgbClr val="000000"/>
                </a:solidFill>
                <a:effectLst/>
                <a:uFill>
                  <a:solidFill>
                    <a:srgbClr val="000000"/>
                  </a:solidFill>
                </a:uFill>
                <a:latin typeface="Times New Roman" panose="02020603050405020304" pitchFamily="9"/>
                <a:ea typeface="宋体" panose="02010600030101010101" pitchFamily="2" charset="-122"/>
                <a:cs typeface="Times New Roman" panose="02020603050405020304" pitchFamily="9"/>
              </a:rPr>
              <a:t> </a:t>
            </a:r>
            <a:r>
              <a:rPr lang="zh-CN" altLang="zh-CN" sz="2800" b="1" i="0" u="sng">
                <a:solidFill>
                  <a:srgbClr val="FF0000"/>
                </a:solidFill>
                <a:effectLst/>
                <a:uFill>
                  <a:solidFill>
                    <a:srgbClr val="000000"/>
                  </a:solidFill>
                </a:uFill>
                <a:latin typeface="Times New Roman" panose="02020603050405020304" pitchFamily="9"/>
                <a:ea typeface="宋体" panose="02010600030101010101" pitchFamily="2" charset="-122"/>
                <a:cs typeface="Courier New" panose="02070309020205020404" pitchFamily="9"/>
              </a:rPr>
              <a:t>　</a:t>
            </a:r>
            <a:r>
              <a:rPr lang="en-US" altLang="zh-CN" sz="2800" b="1" i="0" u="sng">
                <a:solidFill>
                  <a:srgbClr val="FF0000">
                    <a:alpha val="0"/>
                  </a:srgbClr>
                </a:solidFill>
                <a:effectLst/>
                <a:uFill>
                  <a:solidFill>
                    <a:srgbClr val="000000"/>
                  </a:solidFill>
                </a:uFill>
                <a:latin typeface="Times New Roman" panose="02020603050405020304" pitchFamily="9"/>
                <a:ea typeface="宋体" panose="02010600030101010101" pitchFamily="2" charset="-122"/>
                <a:cs typeface="Times New Roman" panose="02020603050405020304" pitchFamily="9"/>
              </a:rPr>
              <a:t>as</a:t>
            </a:r>
            <a:r>
              <a:rPr lang="zh-CN" altLang="zh-CN" sz="2800" b="1" i="0" u="sng">
                <a:solidFill>
                  <a:srgbClr val="FF0000">
                    <a:alpha val="0"/>
                  </a:srgbClr>
                </a:solidFill>
                <a:effectLst/>
                <a:uFill>
                  <a:solidFill>
                    <a:srgbClr val="000000"/>
                  </a:solidFill>
                </a:uFill>
                <a:latin typeface="Times New Roman" panose="02020603050405020304" pitchFamily="9"/>
                <a:ea typeface="宋体" panose="02010600030101010101" pitchFamily="2" charset="-122"/>
                <a:cs typeface="Courier New" panose="02070309020205020404" pitchFamily="9"/>
              </a:rPr>
              <a:t>　</a:t>
            </a:r>
            <a:r>
              <a:rPr lang="zh-CN" altLang="zh-CN" sz="2800" b="1" i="0" u="sng">
                <a:solidFill>
                  <a:srgbClr val="000000"/>
                </a:solidFill>
                <a:effectLst/>
                <a:uFill>
                  <a:solidFill>
                    <a:srgbClr val="000000"/>
                  </a:solidFill>
                </a:uFill>
                <a:latin typeface="Times New Roman" panose="02020603050405020304" pitchFamily="9"/>
                <a:ea typeface="宋体" panose="02010600030101010101" pitchFamily="2" charset="-122"/>
                <a:cs typeface="Times New Roman" panose="02020603050405020304" pitchFamily="9"/>
              </a:rPr>
              <a:t> </a:t>
            </a:r>
            <a:r>
              <a:rPr lang="zh-CN" altLang="zh-CN" sz="100" b="1" i="0" spc="-100">
                <a:noFill/>
                <a:effectLst/>
                <a:latin typeface="Times New Roman" panose="02020603050405020304" pitchFamily="9"/>
                <a:ea typeface="宋体" panose="02010600030101010101" pitchFamily="2" charset="-122"/>
                <a:cs typeface="Times New Roman" panose="02020603050405020304" pitchFamily="9"/>
              </a:rPr>
              <a:t>⁠</a:t>
            </a:r>
            <a:r>
              <a:rPr lang="en-US"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rPr>
              <a:t> </a:t>
            </a:r>
            <a:r>
              <a:rPr lang="zh-CN" altLang="zh-CN" sz="100" b="1" i="0" spc="-100">
                <a:solidFill>
                  <a:srgbClr val="FF0000"/>
                </a:solidFill>
                <a:effectLst/>
                <a:latin typeface="Times New Roman" panose="02020603050405020304" pitchFamily="9"/>
                <a:ea typeface="宋体" panose="02010600030101010101" pitchFamily="2" charset="-122"/>
                <a:cs typeface="Times New Roman" panose="02020603050405020304" pitchFamily="9"/>
              </a:rPr>
              <a:t> </a:t>
            </a:r>
            <a:r>
              <a:rPr lang="zh-CN" altLang="zh-CN" sz="2800" b="1" i="0" u="sng">
                <a:solidFill>
                  <a:srgbClr val="000000"/>
                </a:solidFill>
                <a:effectLst/>
                <a:uFill>
                  <a:solidFill>
                    <a:srgbClr val="000000"/>
                  </a:solidFill>
                </a:uFill>
                <a:latin typeface="Times New Roman" panose="02020603050405020304" pitchFamily="9"/>
                <a:ea typeface="宋体" panose="02010600030101010101" pitchFamily="2" charset="-122"/>
                <a:cs typeface="Times New Roman" panose="02020603050405020304" pitchFamily="9"/>
              </a:rPr>
              <a:t> </a:t>
            </a:r>
            <a:r>
              <a:rPr lang="zh-CN" altLang="zh-CN" sz="2800" b="1" i="0" u="sng">
                <a:solidFill>
                  <a:srgbClr val="FF0000"/>
                </a:solidFill>
                <a:effectLst/>
                <a:uFill>
                  <a:solidFill>
                    <a:srgbClr val="000000"/>
                  </a:solidFill>
                </a:uFill>
                <a:latin typeface="Times New Roman" panose="02020603050405020304" pitchFamily="9"/>
                <a:ea typeface="宋体" panose="02010600030101010101" pitchFamily="2" charset="-122"/>
                <a:cs typeface="Courier New" panose="02070309020205020404" pitchFamily="9"/>
              </a:rPr>
              <a:t>　</a:t>
            </a:r>
            <a:r>
              <a:rPr lang="en-US" altLang="zh-CN" sz="2800" b="1" i="0" u="sng">
                <a:solidFill>
                  <a:srgbClr val="FF0000">
                    <a:alpha val="0"/>
                  </a:srgbClr>
                </a:solidFill>
                <a:effectLst/>
                <a:uFill>
                  <a:solidFill>
                    <a:srgbClr val="000000"/>
                  </a:solidFill>
                </a:uFill>
                <a:latin typeface="Times New Roman" panose="02020603050405020304" pitchFamily="9"/>
                <a:ea typeface="宋体" panose="02010600030101010101" pitchFamily="2" charset="-122"/>
                <a:cs typeface="Times New Roman" panose="02020603050405020304" pitchFamily="9"/>
              </a:rPr>
              <a:t>serious</a:t>
            </a:r>
            <a:r>
              <a:rPr lang="zh-CN" altLang="zh-CN" sz="2800" b="1" i="0" u="sng">
                <a:solidFill>
                  <a:srgbClr val="FF0000">
                    <a:alpha val="0"/>
                  </a:srgbClr>
                </a:solidFill>
                <a:effectLst/>
                <a:uFill>
                  <a:solidFill>
                    <a:srgbClr val="000000"/>
                  </a:solidFill>
                </a:uFill>
                <a:latin typeface="Times New Roman" panose="02020603050405020304" pitchFamily="9"/>
                <a:ea typeface="宋体" panose="02010600030101010101" pitchFamily="2" charset="-122"/>
                <a:cs typeface="Courier New" panose="02070309020205020404" pitchFamily="9"/>
              </a:rPr>
              <a:t>　</a:t>
            </a:r>
            <a:r>
              <a:rPr lang="zh-CN" altLang="zh-CN" sz="2800" b="1" i="0" u="sng">
                <a:solidFill>
                  <a:srgbClr val="000000"/>
                </a:solidFill>
                <a:effectLst/>
                <a:uFill>
                  <a:solidFill>
                    <a:srgbClr val="000000"/>
                  </a:solidFill>
                </a:uFill>
                <a:latin typeface="Times New Roman" panose="02020603050405020304" pitchFamily="9"/>
                <a:ea typeface="宋体" panose="02010600030101010101" pitchFamily="2" charset="-122"/>
                <a:cs typeface="Times New Roman" panose="02020603050405020304" pitchFamily="9"/>
              </a:rPr>
              <a:t> </a:t>
            </a:r>
            <a:r>
              <a:rPr lang="zh-CN" altLang="zh-CN" sz="100" b="1" i="0" spc="-100">
                <a:noFill/>
                <a:effectLst/>
                <a:latin typeface="Times New Roman" panose="02020603050405020304" pitchFamily="9"/>
                <a:ea typeface="宋体" panose="02010600030101010101" pitchFamily="2" charset="-122"/>
                <a:cs typeface="Times New Roman" panose="02020603050405020304" pitchFamily="9"/>
              </a:rPr>
              <a:t>⁠</a:t>
            </a:r>
            <a:r>
              <a:rPr lang="en-US"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rPr>
              <a:t> </a:t>
            </a:r>
            <a:r>
              <a:rPr lang="zh-CN" altLang="zh-CN" sz="100" b="1" i="0" spc="-100">
                <a:solidFill>
                  <a:srgbClr val="FF0000"/>
                </a:solidFill>
                <a:effectLst/>
                <a:latin typeface="Times New Roman" panose="02020603050405020304" pitchFamily="9"/>
                <a:ea typeface="宋体" panose="02010600030101010101" pitchFamily="2" charset="-122"/>
                <a:cs typeface="Times New Roman" panose="02020603050405020304" pitchFamily="9"/>
              </a:rPr>
              <a:t> </a:t>
            </a:r>
            <a:r>
              <a:rPr lang="zh-CN" altLang="zh-CN" sz="2800" b="1" i="0" u="sng">
                <a:solidFill>
                  <a:srgbClr val="000000"/>
                </a:solidFill>
                <a:effectLst/>
                <a:uFill>
                  <a:solidFill>
                    <a:srgbClr val="000000"/>
                  </a:solidFill>
                </a:uFill>
                <a:latin typeface="Times New Roman" panose="02020603050405020304" pitchFamily="9"/>
                <a:ea typeface="宋体" panose="02010600030101010101" pitchFamily="2" charset="-122"/>
                <a:cs typeface="Times New Roman" panose="02020603050405020304" pitchFamily="9"/>
              </a:rPr>
              <a:t>  </a:t>
            </a:r>
            <a:r>
              <a:rPr lang="zh-CN" altLang="zh-CN" sz="2800" b="1" i="0" u="sng">
                <a:solidFill>
                  <a:srgbClr val="FF0000"/>
                </a:solidFill>
                <a:effectLst/>
                <a:uFill>
                  <a:solidFill>
                    <a:srgbClr val="000000"/>
                  </a:solidFill>
                </a:uFill>
                <a:latin typeface="Times New Roman" panose="02020603050405020304" pitchFamily="9"/>
                <a:ea typeface="宋体" panose="02010600030101010101" pitchFamily="2" charset="-122"/>
                <a:cs typeface="Courier New" panose="02070309020205020404" pitchFamily="9"/>
              </a:rPr>
              <a:t>　</a:t>
            </a:r>
            <a:r>
              <a:rPr lang="en-US" altLang="zh-CN" sz="2800" b="1" i="0" u="sng">
                <a:solidFill>
                  <a:srgbClr val="FF0000">
                    <a:alpha val="0"/>
                  </a:srgbClr>
                </a:solidFill>
                <a:effectLst/>
                <a:uFill>
                  <a:solidFill>
                    <a:srgbClr val="000000"/>
                  </a:solidFill>
                </a:uFill>
                <a:latin typeface="Times New Roman" panose="02020603050405020304" pitchFamily="9"/>
                <a:ea typeface="宋体" panose="02010600030101010101" pitchFamily="2" charset="-122"/>
                <a:cs typeface="Times New Roman" panose="02020603050405020304" pitchFamily="9"/>
              </a:rPr>
              <a:t>as</a:t>
            </a:r>
            <a:r>
              <a:rPr lang="zh-CN" altLang="zh-CN" sz="2800" b="1" i="0" u="sng">
                <a:solidFill>
                  <a:srgbClr val="FF0000">
                    <a:alpha val="0"/>
                  </a:srgbClr>
                </a:solidFill>
                <a:effectLst/>
                <a:uFill>
                  <a:solidFill>
                    <a:srgbClr val="000000"/>
                  </a:solidFill>
                </a:uFill>
                <a:latin typeface="Times New Roman" panose="02020603050405020304" pitchFamily="9"/>
                <a:ea typeface="宋体" panose="02010600030101010101" pitchFamily="2" charset="-122"/>
                <a:cs typeface="Courier New" panose="02070309020205020404" pitchFamily="9"/>
              </a:rPr>
              <a:t>　</a:t>
            </a:r>
            <a:r>
              <a:rPr lang="zh-CN" altLang="zh-CN" sz="100" b="1" i="0" spc="-100">
                <a:noFill/>
                <a:effectLst/>
                <a:latin typeface="Times New Roman" panose="02020603050405020304" pitchFamily="9"/>
                <a:ea typeface="宋体" panose="02010600030101010101" pitchFamily="2" charset="-122"/>
                <a:cs typeface="Courier New" panose="02070309020205020404" pitchFamily="9"/>
              </a:rPr>
              <a:t>⁠</a:t>
            </a:r>
            <a:r>
              <a:rPr lang="en-US"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rPr>
              <a:t> my sister.They both like to study.</a:t>
            </a:r>
            <a:endParaRPr lang="en-US"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endParaRPr>
          </a:p>
        </p:txBody>
      </p:sp>
      <p:sp>
        <p:nvSpPr>
          <p:cNvPr id="2" name="文本框 1" title=""/>
          <p:cNvSpPr txBox="1"/>
          <p:nvPr/>
        </p:nvSpPr>
        <p:spPr>
          <a:xfrm>
            <a:off x="7572251" y="1186909"/>
            <a:ext cx="892874" cy="733692"/>
          </a:xfrm>
          <a:prstGeom prst="rect">
            <a:avLst/>
          </a:prstGeom>
          <a:noFill/>
        </p:spPr>
        <p:txBody>
          <a:bodyPr vert="horz" wrap="none" rtlCol="0">
            <a:noAutofit/>
          </a:bodyPr>
          <a:lstStyle>
            <a:lvl1pPr marL="0" algn="l" defTabSz="469265" rtl="0" eaLnBrk="1" latinLnBrk="0" hangingPunct="1">
              <a:defRPr sz="925" kern="1200">
                <a:solidFill>
                  <a:schemeClr val="tx1"/>
                </a:solidFill>
                <a:latin typeface="+mn-lt"/>
                <a:ea typeface="+mn-ea"/>
                <a:cs typeface="+mn-cs"/>
              </a:defRPr>
            </a:lvl1pPr>
            <a:lvl2pPr marL="234315" algn="l" defTabSz="469265" rtl="0" eaLnBrk="1" latinLnBrk="0" hangingPunct="1">
              <a:defRPr sz="925" kern="1200">
                <a:solidFill>
                  <a:schemeClr val="tx1"/>
                </a:solidFill>
                <a:latin typeface="+mn-lt"/>
                <a:ea typeface="+mn-ea"/>
                <a:cs typeface="+mn-cs"/>
              </a:defRPr>
            </a:lvl2pPr>
            <a:lvl3pPr marL="469265" algn="l" defTabSz="469265" rtl="0" eaLnBrk="1" latinLnBrk="0" hangingPunct="1">
              <a:defRPr sz="925" kern="1200">
                <a:solidFill>
                  <a:schemeClr val="tx1"/>
                </a:solidFill>
                <a:latin typeface="+mn-lt"/>
                <a:ea typeface="+mn-ea"/>
                <a:cs typeface="+mn-cs"/>
              </a:defRPr>
            </a:lvl3pPr>
            <a:lvl4pPr marL="703580" algn="l" defTabSz="469265" rtl="0" eaLnBrk="1" latinLnBrk="0" hangingPunct="1">
              <a:defRPr sz="925" kern="1200">
                <a:solidFill>
                  <a:schemeClr val="tx1"/>
                </a:solidFill>
                <a:latin typeface="+mn-lt"/>
                <a:ea typeface="+mn-ea"/>
                <a:cs typeface="+mn-cs"/>
              </a:defRPr>
            </a:lvl4pPr>
            <a:lvl5pPr marL="938530" algn="l" defTabSz="469265" rtl="0" eaLnBrk="1" latinLnBrk="0" hangingPunct="1">
              <a:defRPr sz="925" kern="1200">
                <a:solidFill>
                  <a:schemeClr val="tx1"/>
                </a:solidFill>
                <a:latin typeface="+mn-lt"/>
                <a:ea typeface="+mn-ea"/>
                <a:cs typeface="+mn-cs"/>
              </a:defRPr>
            </a:lvl5pPr>
            <a:lvl6pPr marL="1172845" algn="l" defTabSz="469265" rtl="0" eaLnBrk="1" latinLnBrk="0" hangingPunct="1">
              <a:defRPr sz="925" kern="1200">
                <a:solidFill>
                  <a:schemeClr val="tx1"/>
                </a:solidFill>
                <a:latin typeface="+mn-lt"/>
                <a:ea typeface="+mn-ea"/>
                <a:cs typeface="+mn-cs"/>
              </a:defRPr>
            </a:lvl6pPr>
            <a:lvl7pPr marL="1407795" algn="l" defTabSz="469265" rtl="0" eaLnBrk="1" latinLnBrk="0" hangingPunct="1">
              <a:defRPr sz="925" kern="1200">
                <a:solidFill>
                  <a:schemeClr val="tx1"/>
                </a:solidFill>
                <a:latin typeface="+mn-lt"/>
                <a:ea typeface="+mn-ea"/>
                <a:cs typeface="+mn-cs"/>
              </a:defRPr>
            </a:lvl7pPr>
            <a:lvl8pPr marL="1642110" algn="l" defTabSz="469265" rtl="0" eaLnBrk="1" latinLnBrk="0" hangingPunct="1">
              <a:defRPr sz="925" kern="1200">
                <a:solidFill>
                  <a:schemeClr val="tx1"/>
                </a:solidFill>
                <a:latin typeface="+mn-lt"/>
                <a:ea typeface="+mn-ea"/>
                <a:cs typeface="+mn-cs"/>
              </a:defRPr>
            </a:lvl8pPr>
            <a:lvl9pPr marL="1877060" algn="l" defTabSz="469265" rtl="0" eaLnBrk="1" latinLnBrk="0" hangingPunct="1">
              <a:defRPr sz="925" kern="1200">
                <a:solidFill>
                  <a:schemeClr val="tx1"/>
                </a:solidFill>
                <a:latin typeface="+mn-lt"/>
                <a:ea typeface="+mn-ea"/>
                <a:cs typeface="+mn-cs"/>
              </a:defRPr>
            </a:lvl9pPr>
          </a:lstStyle>
          <a:p>
            <a:pPr>
              <a:lnSpc>
                <a:spcPct val="150000"/>
              </a:lnSpc>
            </a:pPr>
            <a:r>
              <a:rPr kumimoji="0" lang="en-US" altLang="zh-CN" sz="2800" b="1" i="0" strike="noStrike" kern="1200" cap="none" spc="0" normalizeH="0" baseline="0" noProof="0">
                <a:ln>
                  <a:noFill/>
                </a:ln>
                <a:solidFill>
                  <a:srgbClr val="FF0000"/>
                </a:solidFill>
                <a:effectLst/>
                <a:uLnTx/>
                <a:uFill>
                  <a:solidFill>
                    <a:srgbClr val="000000"/>
                  </a:solidFill>
                </a:uFill>
                <a:latin typeface="Times New Roman" panose="02020603050405020304" pitchFamily="9"/>
                <a:ea typeface="宋体" panose="02010600030101010101" pitchFamily="2" charset="-122"/>
                <a:cs typeface="Times New Roman" panose="02020603050405020304" pitchFamily="9"/>
              </a:rPr>
              <a:t>be</a:t>
            </a:r>
            <a:r>
              <a:rPr kumimoji="0" lang="zh-CN" altLang="zh-CN" sz="2800" b="1" i="0" strike="noStrike" kern="1200" cap="none" spc="0" normalizeH="0" baseline="0" noProof="0">
                <a:ln>
                  <a:noFill/>
                </a:ln>
                <a:solidFill>
                  <a:srgbClr val="FF0000"/>
                </a:solidFill>
                <a:effectLst/>
                <a:uLnTx/>
                <a:uFill>
                  <a:solidFill>
                    <a:srgbClr val="000000"/>
                  </a:solidFill>
                </a:uFill>
                <a:latin typeface="Times New Roman" panose="02020603050405020304" pitchFamily="9"/>
                <a:ea typeface="宋体" panose="02010600030101010101" pitchFamily="2" charset="-122"/>
                <a:cs typeface="Courier New" panose="02070309020205020404" pitchFamily="9"/>
              </a:rPr>
              <a:t>　</a:t>
            </a:r>
            <a:endParaRPr lang="zh-CN" altLang="en-US">
              <a:solidFill>
                <a:srgbClr val="FF0000"/>
              </a:solidFill>
            </a:endParaRPr>
          </a:p>
        </p:txBody>
      </p:sp>
      <p:sp>
        <p:nvSpPr>
          <p:cNvPr id="3" name="文本框 2" title=""/>
          <p:cNvSpPr txBox="1"/>
          <p:nvPr/>
        </p:nvSpPr>
        <p:spPr>
          <a:xfrm>
            <a:off x="8908926" y="1153691"/>
            <a:ext cx="1269111" cy="733692"/>
          </a:xfrm>
          <a:prstGeom prst="rect">
            <a:avLst/>
          </a:prstGeom>
          <a:noFill/>
        </p:spPr>
        <p:txBody>
          <a:bodyPr vert="horz" wrap="none" rtlCol="0">
            <a:noAutofit/>
          </a:bodyPr>
          <a:lstStyle>
            <a:lvl1pPr marL="0" algn="l" defTabSz="469265" rtl="0" eaLnBrk="1" latinLnBrk="0" hangingPunct="1">
              <a:defRPr sz="925" kern="1200">
                <a:solidFill>
                  <a:schemeClr val="tx1"/>
                </a:solidFill>
                <a:latin typeface="+mn-lt"/>
                <a:ea typeface="+mn-ea"/>
                <a:cs typeface="+mn-cs"/>
              </a:defRPr>
            </a:lvl1pPr>
            <a:lvl2pPr marL="234315" algn="l" defTabSz="469265" rtl="0" eaLnBrk="1" latinLnBrk="0" hangingPunct="1">
              <a:defRPr sz="925" kern="1200">
                <a:solidFill>
                  <a:schemeClr val="tx1"/>
                </a:solidFill>
                <a:latin typeface="+mn-lt"/>
                <a:ea typeface="+mn-ea"/>
                <a:cs typeface="+mn-cs"/>
              </a:defRPr>
            </a:lvl2pPr>
            <a:lvl3pPr marL="469265" algn="l" defTabSz="469265" rtl="0" eaLnBrk="1" latinLnBrk="0" hangingPunct="1">
              <a:defRPr sz="925" kern="1200">
                <a:solidFill>
                  <a:schemeClr val="tx1"/>
                </a:solidFill>
                <a:latin typeface="+mn-lt"/>
                <a:ea typeface="+mn-ea"/>
                <a:cs typeface="+mn-cs"/>
              </a:defRPr>
            </a:lvl3pPr>
            <a:lvl4pPr marL="703580" algn="l" defTabSz="469265" rtl="0" eaLnBrk="1" latinLnBrk="0" hangingPunct="1">
              <a:defRPr sz="925" kern="1200">
                <a:solidFill>
                  <a:schemeClr val="tx1"/>
                </a:solidFill>
                <a:latin typeface="+mn-lt"/>
                <a:ea typeface="+mn-ea"/>
                <a:cs typeface="+mn-cs"/>
              </a:defRPr>
            </a:lvl4pPr>
            <a:lvl5pPr marL="938530" algn="l" defTabSz="469265" rtl="0" eaLnBrk="1" latinLnBrk="0" hangingPunct="1">
              <a:defRPr sz="925" kern="1200">
                <a:solidFill>
                  <a:schemeClr val="tx1"/>
                </a:solidFill>
                <a:latin typeface="+mn-lt"/>
                <a:ea typeface="+mn-ea"/>
                <a:cs typeface="+mn-cs"/>
              </a:defRPr>
            </a:lvl5pPr>
            <a:lvl6pPr marL="1172845" algn="l" defTabSz="469265" rtl="0" eaLnBrk="1" latinLnBrk="0" hangingPunct="1">
              <a:defRPr sz="925" kern="1200">
                <a:solidFill>
                  <a:schemeClr val="tx1"/>
                </a:solidFill>
                <a:latin typeface="+mn-lt"/>
                <a:ea typeface="+mn-ea"/>
                <a:cs typeface="+mn-cs"/>
              </a:defRPr>
            </a:lvl6pPr>
            <a:lvl7pPr marL="1407795" algn="l" defTabSz="469265" rtl="0" eaLnBrk="1" latinLnBrk="0" hangingPunct="1">
              <a:defRPr sz="925" kern="1200">
                <a:solidFill>
                  <a:schemeClr val="tx1"/>
                </a:solidFill>
                <a:latin typeface="+mn-lt"/>
                <a:ea typeface="+mn-ea"/>
                <a:cs typeface="+mn-cs"/>
              </a:defRPr>
            </a:lvl7pPr>
            <a:lvl8pPr marL="1642110" algn="l" defTabSz="469265" rtl="0" eaLnBrk="1" latinLnBrk="0" hangingPunct="1">
              <a:defRPr sz="925" kern="1200">
                <a:solidFill>
                  <a:schemeClr val="tx1"/>
                </a:solidFill>
                <a:latin typeface="+mn-lt"/>
                <a:ea typeface="+mn-ea"/>
                <a:cs typeface="+mn-cs"/>
              </a:defRPr>
            </a:lvl8pPr>
            <a:lvl9pPr marL="1877060" algn="l" defTabSz="469265" rtl="0" eaLnBrk="1" latinLnBrk="0" hangingPunct="1">
              <a:defRPr sz="925" kern="1200">
                <a:solidFill>
                  <a:schemeClr val="tx1"/>
                </a:solidFill>
                <a:latin typeface="+mn-lt"/>
                <a:ea typeface="+mn-ea"/>
                <a:cs typeface="+mn-cs"/>
              </a:defRPr>
            </a:lvl9pPr>
          </a:lstStyle>
          <a:p>
            <a:pPr>
              <a:lnSpc>
                <a:spcPct val="150000"/>
              </a:lnSpc>
            </a:pPr>
            <a:r>
              <a:rPr kumimoji="0" lang="en-US" altLang="zh-CN" sz="2800" b="1" i="0" strike="noStrike" kern="1200" cap="none" spc="0" normalizeH="0" baseline="0" noProof="0">
                <a:ln>
                  <a:noFill/>
                </a:ln>
                <a:solidFill>
                  <a:srgbClr val="FF0000"/>
                </a:solidFill>
                <a:effectLst/>
                <a:uLnTx/>
                <a:uFill>
                  <a:solidFill>
                    <a:srgbClr val="000000"/>
                  </a:solidFill>
                </a:uFill>
                <a:latin typeface="Times New Roman" panose="02020603050405020304" pitchFamily="9"/>
                <a:ea typeface="宋体" panose="02010600030101010101" pitchFamily="2" charset="-122"/>
                <a:cs typeface="Times New Roman" panose="02020603050405020304" pitchFamily="9"/>
              </a:rPr>
              <a:t>good</a:t>
            </a:r>
            <a:r>
              <a:rPr kumimoji="0" lang="zh-CN" altLang="zh-CN" sz="2800" b="1" i="0" strike="noStrike" kern="1200" cap="none" spc="0" normalizeH="0" baseline="0" noProof="0">
                <a:ln>
                  <a:noFill/>
                </a:ln>
                <a:solidFill>
                  <a:srgbClr val="FF0000"/>
                </a:solidFill>
                <a:effectLst/>
                <a:uLnTx/>
                <a:uFill>
                  <a:solidFill>
                    <a:srgbClr val="000000"/>
                  </a:solidFill>
                </a:uFill>
                <a:latin typeface="Times New Roman" panose="02020603050405020304" pitchFamily="9"/>
                <a:ea typeface="宋体" panose="02010600030101010101" pitchFamily="2" charset="-122"/>
                <a:cs typeface="Courier New" panose="02070309020205020404" pitchFamily="9"/>
              </a:rPr>
              <a:t>　</a:t>
            </a:r>
            <a:endParaRPr lang="zh-CN" altLang="en-US">
              <a:solidFill>
                <a:srgbClr val="FF0000"/>
              </a:solidFill>
            </a:endParaRPr>
          </a:p>
        </p:txBody>
      </p:sp>
      <p:sp>
        <p:nvSpPr>
          <p:cNvPr id="4" name="文本框 3" title=""/>
          <p:cNvSpPr txBox="1"/>
          <p:nvPr/>
        </p:nvSpPr>
        <p:spPr>
          <a:xfrm>
            <a:off x="10621838" y="1186909"/>
            <a:ext cx="1210374" cy="733692"/>
          </a:xfrm>
          <a:prstGeom prst="rect">
            <a:avLst/>
          </a:prstGeom>
          <a:noFill/>
        </p:spPr>
        <p:txBody>
          <a:bodyPr vert="horz" wrap="none" rtlCol="0">
            <a:noAutofit/>
          </a:bodyPr>
          <a:lstStyle>
            <a:lvl1pPr marL="0" algn="l" defTabSz="469265" rtl="0" eaLnBrk="1" latinLnBrk="0" hangingPunct="1">
              <a:defRPr sz="925" kern="1200">
                <a:solidFill>
                  <a:schemeClr val="tx1"/>
                </a:solidFill>
                <a:latin typeface="+mn-lt"/>
                <a:ea typeface="+mn-ea"/>
                <a:cs typeface="+mn-cs"/>
              </a:defRPr>
            </a:lvl1pPr>
            <a:lvl2pPr marL="234315" algn="l" defTabSz="469265" rtl="0" eaLnBrk="1" latinLnBrk="0" hangingPunct="1">
              <a:defRPr sz="925" kern="1200">
                <a:solidFill>
                  <a:schemeClr val="tx1"/>
                </a:solidFill>
                <a:latin typeface="+mn-lt"/>
                <a:ea typeface="+mn-ea"/>
                <a:cs typeface="+mn-cs"/>
              </a:defRPr>
            </a:lvl2pPr>
            <a:lvl3pPr marL="469265" algn="l" defTabSz="469265" rtl="0" eaLnBrk="1" latinLnBrk="0" hangingPunct="1">
              <a:defRPr sz="925" kern="1200">
                <a:solidFill>
                  <a:schemeClr val="tx1"/>
                </a:solidFill>
                <a:latin typeface="+mn-lt"/>
                <a:ea typeface="+mn-ea"/>
                <a:cs typeface="+mn-cs"/>
              </a:defRPr>
            </a:lvl3pPr>
            <a:lvl4pPr marL="703580" algn="l" defTabSz="469265" rtl="0" eaLnBrk="1" latinLnBrk="0" hangingPunct="1">
              <a:defRPr sz="925" kern="1200">
                <a:solidFill>
                  <a:schemeClr val="tx1"/>
                </a:solidFill>
                <a:latin typeface="+mn-lt"/>
                <a:ea typeface="+mn-ea"/>
                <a:cs typeface="+mn-cs"/>
              </a:defRPr>
            </a:lvl4pPr>
            <a:lvl5pPr marL="938530" algn="l" defTabSz="469265" rtl="0" eaLnBrk="1" latinLnBrk="0" hangingPunct="1">
              <a:defRPr sz="925" kern="1200">
                <a:solidFill>
                  <a:schemeClr val="tx1"/>
                </a:solidFill>
                <a:latin typeface="+mn-lt"/>
                <a:ea typeface="+mn-ea"/>
                <a:cs typeface="+mn-cs"/>
              </a:defRPr>
            </a:lvl5pPr>
            <a:lvl6pPr marL="1172845" algn="l" defTabSz="469265" rtl="0" eaLnBrk="1" latinLnBrk="0" hangingPunct="1">
              <a:defRPr sz="925" kern="1200">
                <a:solidFill>
                  <a:schemeClr val="tx1"/>
                </a:solidFill>
                <a:latin typeface="+mn-lt"/>
                <a:ea typeface="+mn-ea"/>
                <a:cs typeface="+mn-cs"/>
              </a:defRPr>
            </a:lvl6pPr>
            <a:lvl7pPr marL="1407795" algn="l" defTabSz="469265" rtl="0" eaLnBrk="1" latinLnBrk="0" hangingPunct="1">
              <a:defRPr sz="925" kern="1200">
                <a:solidFill>
                  <a:schemeClr val="tx1"/>
                </a:solidFill>
                <a:latin typeface="+mn-lt"/>
                <a:ea typeface="+mn-ea"/>
                <a:cs typeface="+mn-cs"/>
              </a:defRPr>
            </a:lvl7pPr>
            <a:lvl8pPr marL="1642110" algn="l" defTabSz="469265" rtl="0" eaLnBrk="1" latinLnBrk="0" hangingPunct="1">
              <a:defRPr sz="925" kern="1200">
                <a:solidFill>
                  <a:schemeClr val="tx1"/>
                </a:solidFill>
                <a:latin typeface="+mn-lt"/>
                <a:ea typeface="+mn-ea"/>
                <a:cs typeface="+mn-cs"/>
              </a:defRPr>
            </a:lvl8pPr>
            <a:lvl9pPr marL="1877060" algn="l" defTabSz="469265" rtl="0" eaLnBrk="1" latinLnBrk="0" hangingPunct="1">
              <a:defRPr sz="925" kern="1200">
                <a:solidFill>
                  <a:schemeClr val="tx1"/>
                </a:solidFill>
                <a:latin typeface="+mn-lt"/>
                <a:ea typeface="+mn-ea"/>
                <a:cs typeface="+mn-cs"/>
              </a:defRPr>
            </a:lvl9pPr>
          </a:lstStyle>
          <a:p>
            <a:pPr>
              <a:lnSpc>
                <a:spcPct val="150000"/>
              </a:lnSpc>
            </a:pPr>
            <a:r>
              <a:rPr kumimoji="0" lang="en-US" altLang="zh-CN" sz="2800" b="1" i="0" strike="noStrike" kern="1200" cap="none" spc="0" normalizeH="0" baseline="0" noProof="0">
                <a:ln>
                  <a:noFill/>
                </a:ln>
                <a:solidFill>
                  <a:srgbClr val="FF0000"/>
                </a:solidFill>
                <a:effectLst/>
                <a:uLnTx/>
                <a:uFill>
                  <a:solidFill>
                    <a:srgbClr val="000000"/>
                  </a:solidFill>
                </a:uFill>
                <a:latin typeface="Times New Roman" panose="02020603050405020304" pitchFamily="9"/>
                <a:ea typeface="宋体" panose="02010600030101010101" pitchFamily="2" charset="-122"/>
                <a:cs typeface="Times New Roman" panose="02020603050405020304" pitchFamily="9"/>
              </a:rPr>
              <a:t>with</a:t>
            </a:r>
            <a:r>
              <a:rPr kumimoji="0" lang="zh-CN" altLang="zh-CN" sz="2800" b="1" i="0" strike="noStrike" kern="1200" cap="none" spc="0" normalizeH="0" baseline="0" noProof="0">
                <a:ln>
                  <a:noFill/>
                </a:ln>
                <a:solidFill>
                  <a:srgbClr val="FF0000"/>
                </a:solidFill>
                <a:effectLst/>
                <a:uLnTx/>
                <a:uFill>
                  <a:solidFill>
                    <a:srgbClr val="000000"/>
                  </a:solidFill>
                </a:uFill>
                <a:latin typeface="Times New Roman" panose="02020603050405020304" pitchFamily="9"/>
                <a:ea typeface="宋体" panose="02010600030101010101" pitchFamily="2" charset="-122"/>
                <a:cs typeface="Courier New" panose="02070309020205020404" pitchFamily="9"/>
              </a:rPr>
              <a:t>　</a:t>
            </a:r>
            <a:endParaRPr lang="zh-CN" altLang="en-US">
              <a:solidFill>
                <a:srgbClr val="FF0000"/>
              </a:solidFill>
            </a:endParaRPr>
          </a:p>
        </p:txBody>
      </p:sp>
      <p:sp>
        <p:nvSpPr>
          <p:cNvPr id="5" name="文本框 4" title=""/>
          <p:cNvSpPr txBox="1"/>
          <p:nvPr/>
        </p:nvSpPr>
        <p:spPr>
          <a:xfrm>
            <a:off x="3687829" y="3233514"/>
            <a:ext cx="846138" cy="733692"/>
          </a:xfrm>
          <a:prstGeom prst="rect">
            <a:avLst/>
          </a:prstGeom>
          <a:noFill/>
        </p:spPr>
        <p:txBody>
          <a:bodyPr vert="horz" wrap="none" rtlCol="0">
            <a:noAutofit/>
          </a:bodyPr>
          <a:lstStyle>
            <a:lvl1pPr marL="0" algn="l" defTabSz="469265" rtl="0" eaLnBrk="1" latinLnBrk="0" hangingPunct="1">
              <a:defRPr sz="925" kern="1200">
                <a:solidFill>
                  <a:schemeClr val="tx1"/>
                </a:solidFill>
                <a:latin typeface="+mn-lt"/>
                <a:ea typeface="+mn-ea"/>
                <a:cs typeface="+mn-cs"/>
              </a:defRPr>
            </a:lvl1pPr>
            <a:lvl2pPr marL="234315" algn="l" defTabSz="469265" rtl="0" eaLnBrk="1" latinLnBrk="0" hangingPunct="1">
              <a:defRPr sz="925" kern="1200">
                <a:solidFill>
                  <a:schemeClr val="tx1"/>
                </a:solidFill>
                <a:latin typeface="+mn-lt"/>
                <a:ea typeface="+mn-ea"/>
                <a:cs typeface="+mn-cs"/>
              </a:defRPr>
            </a:lvl2pPr>
            <a:lvl3pPr marL="469265" algn="l" defTabSz="469265" rtl="0" eaLnBrk="1" latinLnBrk="0" hangingPunct="1">
              <a:defRPr sz="925" kern="1200">
                <a:solidFill>
                  <a:schemeClr val="tx1"/>
                </a:solidFill>
                <a:latin typeface="+mn-lt"/>
                <a:ea typeface="+mn-ea"/>
                <a:cs typeface="+mn-cs"/>
              </a:defRPr>
            </a:lvl3pPr>
            <a:lvl4pPr marL="703580" algn="l" defTabSz="469265" rtl="0" eaLnBrk="1" latinLnBrk="0" hangingPunct="1">
              <a:defRPr sz="925" kern="1200">
                <a:solidFill>
                  <a:schemeClr val="tx1"/>
                </a:solidFill>
                <a:latin typeface="+mn-lt"/>
                <a:ea typeface="+mn-ea"/>
                <a:cs typeface="+mn-cs"/>
              </a:defRPr>
            </a:lvl4pPr>
            <a:lvl5pPr marL="938530" algn="l" defTabSz="469265" rtl="0" eaLnBrk="1" latinLnBrk="0" hangingPunct="1">
              <a:defRPr sz="925" kern="1200">
                <a:solidFill>
                  <a:schemeClr val="tx1"/>
                </a:solidFill>
                <a:latin typeface="+mn-lt"/>
                <a:ea typeface="+mn-ea"/>
                <a:cs typeface="+mn-cs"/>
              </a:defRPr>
            </a:lvl5pPr>
            <a:lvl6pPr marL="1172845" algn="l" defTabSz="469265" rtl="0" eaLnBrk="1" latinLnBrk="0" hangingPunct="1">
              <a:defRPr sz="925" kern="1200">
                <a:solidFill>
                  <a:schemeClr val="tx1"/>
                </a:solidFill>
                <a:latin typeface="+mn-lt"/>
                <a:ea typeface="+mn-ea"/>
                <a:cs typeface="+mn-cs"/>
              </a:defRPr>
            </a:lvl6pPr>
            <a:lvl7pPr marL="1407795" algn="l" defTabSz="469265" rtl="0" eaLnBrk="1" latinLnBrk="0" hangingPunct="1">
              <a:defRPr sz="925" kern="1200">
                <a:solidFill>
                  <a:schemeClr val="tx1"/>
                </a:solidFill>
                <a:latin typeface="+mn-lt"/>
                <a:ea typeface="+mn-ea"/>
                <a:cs typeface="+mn-cs"/>
              </a:defRPr>
            </a:lvl7pPr>
            <a:lvl8pPr marL="1642110" algn="l" defTabSz="469265" rtl="0" eaLnBrk="1" latinLnBrk="0" hangingPunct="1">
              <a:defRPr sz="925" kern="1200">
                <a:solidFill>
                  <a:schemeClr val="tx1"/>
                </a:solidFill>
                <a:latin typeface="+mn-lt"/>
                <a:ea typeface="+mn-ea"/>
                <a:cs typeface="+mn-cs"/>
              </a:defRPr>
            </a:lvl8pPr>
            <a:lvl9pPr marL="1877060" algn="l" defTabSz="469265" rtl="0" eaLnBrk="1" latinLnBrk="0" hangingPunct="1">
              <a:defRPr sz="925" kern="1200">
                <a:solidFill>
                  <a:schemeClr val="tx1"/>
                </a:solidFill>
                <a:latin typeface="+mn-lt"/>
                <a:ea typeface="+mn-ea"/>
                <a:cs typeface="+mn-cs"/>
              </a:defRPr>
            </a:lvl9pPr>
          </a:lstStyle>
          <a:p>
            <a:pPr>
              <a:lnSpc>
                <a:spcPct val="150000"/>
              </a:lnSpc>
            </a:pPr>
            <a:r>
              <a:rPr kumimoji="0" lang="en-US" altLang="zh-CN" sz="2800" b="1" i="0" strike="noStrike" kern="1200" cap="none" spc="0" normalizeH="0" baseline="0" noProof="0">
                <a:ln>
                  <a:noFill/>
                </a:ln>
                <a:solidFill>
                  <a:srgbClr val="FF0000"/>
                </a:solidFill>
                <a:effectLst/>
                <a:uLnTx/>
                <a:uFill>
                  <a:solidFill>
                    <a:srgbClr val="000000"/>
                  </a:solidFill>
                </a:uFill>
                <a:latin typeface="Times New Roman" panose="02020603050405020304" pitchFamily="9"/>
                <a:ea typeface="宋体" panose="02010600030101010101" pitchFamily="2" charset="-122"/>
                <a:cs typeface="Times New Roman" panose="02020603050405020304" pitchFamily="9"/>
              </a:rPr>
              <a:t>as</a:t>
            </a:r>
            <a:r>
              <a:rPr kumimoji="0" lang="zh-CN" altLang="zh-CN" sz="2800" b="1" i="0" strike="noStrike" kern="1200" cap="none" spc="0" normalizeH="0" baseline="0" noProof="0">
                <a:ln>
                  <a:noFill/>
                </a:ln>
                <a:solidFill>
                  <a:srgbClr val="FF0000"/>
                </a:solidFill>
                <a:effectLst/>
                <a:uLnTx/>
                <a:uFill>
                  <a:solidFill>
                    <a:srgbClr val="000000"/>
                  </a:solidFill>
                </a:uFill>
                <a:latin typeface="Times New Roman" panose="02020603050405020304" pitchFamily="9"/>
                <a:ea typeface="宋体" panose="02010600030101010101" pitchFamily="2" charset="-122"/>
                <a:cs typeface="Courier New" panose="02070309020205020404" pitchFamily="9"/>
              </a:rPr>
              <a:t>　</a:t>
            </a:r>
            <a:endParaRPr lang="zh-CN" altLang="en-US">
              <a:solidFill>
                <a:srgbClr val="FF0000"/>
              </a:solidFill>
            </a:endParaRPr>
          </a:p>
        </p:txBody>
      </p:sp>
      <p:sp>
        <p:nvSpPr>
          <p:cNvPr id="6" name="文本框 5" title=""/>
          <p:cNvSpPr txBox="1"/>
          <p:nvPr/>
        </p:nvSpPr>
        <p:spPr>
          <a:xfrm>
            <a:off x="5064191" y="3233514"/>
            <a:ext cx="1583691" cy="733692"/>
          </a:xfrm>
          <a:prstGeom prst="rect">
            <a:avLst/>
          </a:prstGeom>
          <a:noFill/>
        </p:spPr>
        <p:txBody>
          <a:bodyPr vert="horz" wrap="none" rtlCol="0">
            <a:noAutofit/>
          </a:bodyPr>
          <a:lstStyle>
            <a:lvl1pPr marL="0" algn="l" defTabSz="469265" rtl="0" eaLnBrk="1" latinLnBrk="0" hangingPunct="1">
              <a:defRPr sz="925" kern="1200">
                <a:solidFill>
                  <a:schemeClr val="tx1"/>
                </a:solidFill>
                <a:latin typeface="+mn-lt"/>
                <a:ea typeface="+mn-ea"/>
                <a:cs typeface="+mn-cs"/>
              </a:defRPr>
            </a:lvl1pPr>
            <a:lvl2pPr marL="234315" algn="l" defTabSz="469265" rtl="0" eaLnBrk="1" latinLnBrk="0" hangingPunct="1">
              <a:defRPr sz="925" kern="1200">
                <a:solidFill>
                  <a:schemeClr val="tx1"/>
                </a:solidFill>
                <a:latin typeface="+mn-lt"/>
                <a:ea typeface="+mn-ea"/>
                <a:cs typeface="+mn-cs"/>
              </a:defRPr>
            </a:lvl2pPr>
            <a:lvl3pPr marL="469265" algn="l" defTabSz="469265" rtl="0" eaLnBrk="1" latinLnBrk="0" hangingPunct="1">
              <a:defRPr sz="925" kern="1200">
                <a:solidFill>
                  <a:schemeClr val="tx1"/>
                </a:solidFill>
                <a:latin typeface="+mn-lt"/>
                <a:ea typeface="+mn-ea"/>
                <a:cs typeface="+mn-cs"/>
              </a:defRPr>
            </a:lvl3pPr>
            <a:lvl4pPr marL="703580" algn="l" defTabSz="469265" rtl="0" eaLnBrk="1" latinLnBrk="0" hangingPunct="1">
              <a:defRPr sz="925" kern="1200">
                <a:solidFill>
                  <a:schemeClr val="tx1"/>
                </a:solidFill>
                <a:latin typeface="+mn-lt"/>
                <a:ea typeface="+mn-ea"/>
                <a:cs typeface="+mn-cs"/>
              </a:defRPr>
            </a:lvl4pPr>
            <a:lvl5pPr marL="938530" algn="l" defTabSz="469265" rtl="0" eaLnBrk="1" latinLnBrk="0" hangingPunct="1">
              <a:defRPr sz="925" kern="1200">
                <a:solidFill>
                  <a:schemeClr val="tx1"/>
                </a:solidFill>
                <a:latin typeface="+mn-lt"/>
                <a:ea typeface="+mn-ea"/>
                <a:cs typeface="+mn-cs"/>
              </a:defRPr>
            </a:lvl5pPr>
            <a:lvl6pPr marL="1172845" algn="l" defTabSz="469265" rtl="0" eaLnBrk="1" latinLnBrk="0" hangingPunct="1">
              <a:defRPr sz="925" kern="1200">
                <a:solidFill>
                  <a:schemeClr val="tx1"/>
                </a:solidFill>
                <a:latin typeface="+mn-lt"/>
                <a:ea typeface="+mn-ea"/>
                <a:cs typeface="+mn-cs"/>
              </a:defRPr>
            </a:lvl6pPr>
            <a:lvl7pPr marL="1407795" algn="l" defTabSz="469265" rtl="0" eaLnBrk="1" latinLnBrk="0" hangingPunct="1">
              <a:defRPr sz="925" kern="1200">
                <a:solidFill>
                  <a:schemeClr val="tx1"/>
                </a:solidFill>
                <a:latin typeface="+mn-lt"/>
                <a:ea typeface="+mn-ea"/>
                <a:cs typeface="+mn-cs"/>
              </a:defRPr>
            </a:lvl7pPr>
            <a:lvl8pPr marL="1642110" algn="l" defTabSz="469265" rtl="0" eaLnBrk="1" latinLnBrk="0" hangingPunct="1">
              <a:defRPr sz="925" kern="1200">
                <a:solidFill>
                  <a:schemeClr val="tx1"/>
                </a:solidFill>
                <a:latin typeface="+mn-lt"/>
                <a:ea typeface="+mn-ea"/>
                <a:cs typeface="+mn-cs"/>
              </a:defRPr>
            </a:lvl8pPr>
            <a:lvl9pPr marL="1877060" algn="l" defTabSz="469265" rtl="0" eaLnBrk="1" latinLnBrk="0" hangingPunct="1">
              <a:defRPr sz="925" kern="1200">
                <a:solidFill>
                  <a:schemeClr val="tx1"/>
                </a:solidFill>
                <a:latin typeface="+mn-lt"/>
                <a:ea typeface="+mn-ea"/>
                <a:cs typeface="+mn-cs"/>
              </a:defRPr>
            </a:lvl9pPr>
          </a:lstStyle>
          <a:p>
            <a:pPr>
              <a:lnSpc>
                <a:spcPct val="150000"/>
              </a:lnSpc>
            </a:pPr>
            <a:r>
              <a:rPr kumimoji="0" lang="en-US" altLang="zh-CN" sz="2800" b="1" i="0" strike="noStrike" kern="1200" cap="none" spc="0" normalizeH="0" baseline="0" noProof="0">
                <a:ln>
                  <a:noFill/>
                </a:ln>
                <a:solidFill>
                  <a:srgbClr val="FF0000"/>
                </a:solidFill>
                <a:effectLst/>
                <a:uLnTx/>
                <a:uFill>
                  <a:solidFill>
                    <a:srgbClr val="000000"/>
                  </a:solidFill>
                </a:uFill>
                <a:latin typeface="Times New Roman" panose="02020603050405020304" pitchFamily="9"/>
                <a:ea typeface="宋体" panose="02010600030101010101" pitchFamily="2" charset="-122"/>
                <a:cs typeface="Times New Roman" panose="02020603050405020304" pitchFamily="9"/>
              </a:rPr>
              <a:t>serious</a:t>
            </a:r>
            <a:r>
              <a:rPr kumimoji="0" lang="zh-CN" altLang="zh-CN" sz="2800" b="1" i="0" strike="noStrike" kern="1200" cap="none" spc="0" normalizeH="0" baseline="0" noProof="0">
                <a:ln>
                  <a:noFill/>
                </a:ln>
                <a:solidFill>
                  <a:srgbClr val="FF0000"/>
                </a:solidFill>
                <a:effectLst/>
                <a:uLnTx/>
                <a:uFill>
                  <a:solidFill>
                    <a:srgbClr val="000000"/>
                  </a:solidFill>
                </a:uFill>
                <a:latin typeface="Times New Roman" panose="02020603050405020304" pitchFamily="9"/>
                <a:ea typeface="宋体" panose="02010600030101010101" pitchFamily="2" charset="-122"/>
                <a:cs typeface="Courier New" panose="02070309020205020404" pitchFamily="9"/>
              </a:rPr>
              <a:t>　</a:t>
            </a:r>
            <a:endParaRPr lang="zh-CN" altLang="en-US">
              <a:solidFill>
                <a:srgbClr val="FF0000"/>
              </a:solidFill>
            </a:endParaRPr>
          </a:p>
        </p:txBody>
      </p:sp>
      <p:sp>
        <p:nvSpPr>
          <p:cNvPr id="7" name="文本框 6" title=""/>
          <p:cNvSpPr txBox="1"/>
          <p:nvPr/>
        </p:nvSpPr>
        <p:spPr>
          <a:xfrm>
            <a:off x="7296724" y="3233514"/>
            <a:ext cx="846138" cy="733692"/>
          </a:xfrm>
          <a:prstGeom prst="rect">
            <a:avLst/>
          </a:prstGeom>
          <a:noFill/>
        </p:spPr>
        <p:txBody>
          <a:bodyPr vert="horz" wrap="none" rtlCol="0">
            <a:noAutofit/>
          </a:bodyPr>
          <a:lstStyle>
            <a:lvl1pPr marL="0" algn="l" defTabSz="469265" rtl="0" eaLnBrk="1" latinLnBrk="0" hangingPunct="1">
              <a:defRPr sz="925" kern="1200">
                <a:solidFill>
                  <a:schemeClr val="tx1"/>
                </a:solidFill>
                <a:latin typeface="+mn-lt"/>
                <a:ea typeface="+mn-ea"/>
                <a:cs typeface="+mn-cs"/>
              </a:defRPr>
            </a:lvl1pPr>
            <a:lvl2pPr marL="234315" algn="l" defTabSz="469265" rtl="0" eaLnBrk="1" latinLnBrk="0" hangingPunct="1">
              <a:defRPr sz="925" kern="1200">
                <a:solidFill>
                  <a:schemeClr val="tx1"/>
                </a:solidFill>
                <a:latin typeface="+mn-lt"/>
                <a:ea typeface="+mn-ea"/>
                <a:cs typeface="+mn-cs"/>
              </a:defRPr>
            </a:lvl2pPr>
            <a:lvl3pPr marL="469265" algn="l" defTabSz="469265" rtl="0" eaLnBrk="1" latinLnBrk="0" hangingPunct="1">
              <a:defRPr sz="925" kern="1200">
                <a:solidFill>
                  <a:schemeClr val="tx1"/>
                </a:solidFill>
                <a:latin typeface="+mn-lt"/>
                <a:ea typeface="+mn-ea"/>
                <a:cs typeface="+mn-cs"/>
              </a:defRPr>
            </a:lvl3pPr>
            <a:lvl4pPr marL="703580" algn="l" defTabSz="469265" rtl="0" eaLnBrk="1" latinLnBrk="0" hangingPunct="1">
              <a:defRPr sz="925" kern="1200">
                <a:solidFill>
                  <a:schemeClr val="tx1"/>
                </a:solidFill>
                <a:latin typeface="+mn-lt"/>
                <a:ea typeface="+mn-ea"/>
                <a:cs typeface="+mn-cs"/>
              </a:defRPr>
            </a:lvl4pPr>
            <a:lvl5pPr marL="938530" algn="l" defTabSz="469265" rtl="0" eaLnBrk="1" latinLnBrk="0" hangingPunct="1">
              <a:defRPr sz="925" kern="1200">
                <a:solidFill>
                  <a:schemeClr val="tx1"/>
                </a:solidFill>
                <a:latin typeface="+mn-lt"/>
                <a:ea typeface="+mn-ea"/>
                <a:cs typeface="+mn-cs"/>
              </a:defRPr>
            </a:lvl5pPr>
            <a:lvl6pPr marL="1172845" algn="l" defTabSz="469265" rtl="0" eaLnBrk="1" latinLnBrk="0" hangingPunct="1">
              <a:defRPr sz="925" kern="1200">
                <a:solidFill>
                  <a:schemeClr val="tx1"/>
                </a:solidFill>
                <a:latin typeface="+mn-lt"/>
                <a:ea typeface="+mn-ea"/>
                <a:cs typeface="+mn-cs"/>
              </a:defRPr>
            </a:lvl6pPr>
            <a:lvl7pPr marL="1407795" algn="l" defTabSz="469265" rtl="0" eaLnBrk="1" latinLnBrk="0" hangingPunct="1">
              <a:defRPr sz="925" kern="1200">
                <a:solidFill>
                  <a:schemeClr val="tx1"/>
                </a:solidFill>
                <a:latin typeface="+mn-lt"/>
                <a:ea typeface="+mn-ea"/>
                <a:cs typeface="+mn-cs"/>
              </a:defRPr>
            </a:lvl7pPr>
            <a:lvl8pPr marL="1642110" algn="l" defTabSz="469265" rtl="0" eaLnBrk="1" latinLnBrk="0" hangingPunct="1">
              <a:defRPr sz="925" kern="1200">
                <a:solidFill>
                  <a:schemeClr val="tx1"/>
                </a:solidFill>
                <a:latin typeface="+mn-lt"/>
                <a:ea typeface="+mn-ea"/>
                <a:cs typeface="+mn-cs"/>
              </a:defRPr>
            </a:lvl8pPr>
            <a:lvl9pPr marL="1877060" algn="l" defTabSz="469265" rtl="0" eaLnBrk="1" latinLnBrk="0" hangingPunct="1">
              <a:defRPr sz="925" kern="1200">
                <a:solidFill>
                  <a:schemeClr val="tx1"/>
                </a:solidFill>
                <a:latin typeface="+mn-lt"/>
                <a:ea typeface="+mn-ea"/>
                <a:cs typeface="+mn-cs"/>
              </a:defRPr>
            </a:lvl9pPr>
          </a:lstStyle>
          <a:p>
            <a:pPr>
              <a:lnSpc>
                <a:spcPct val="150000"/>
              </a:lnSpc>
            </a:pPr>
            <a:r>
              <a:rPr kumimoji="0" lang="en-US" altLang="zh-CN" sz="2800" b="1" i="0" strike="noStrike" kern="1200" cap="none" spc="0" normalizeH="0" baseline="0" noProof="0">
                <a:ln>
                  <a:noFill/>
                </a:ln>
                <a:solidFill>
                  <a:srgbClr val="FF0000"/>
                </a:solidFill>
                <a:effectLst/>
                <a:uLnTx/>
                <a:uFill>
                  <a:solidFill>
                    <a:srgbClr val="000000"/>
                  </a:solidFill>
                </a:uFill>
                <a:latin typeface="Times New Roman" panose="02020603050405020304" pitchFamily="9"/>
                <a:ea typeface="宋体" panose="02010600030101010101" pitchFamily="2" charset="-122"/>
                <a:cs typeface="Times New Roman" panose="02020603050405020304" pitchFamily="9"/>
              </a:rPr>
              <a:t>as</a:t>
            </a:r>
            <a:r>
              <a:rPr kumimoji="0" lang="zh-CN" altLang="zh-CN" sz="2800" b="1" i="0" strike="noStrike" kern="1200" cap="none" spc="0" normalizeH="0" baseline="0" noProof="0">
                <a:ln>
                  <a:noFill/>
                </a:ln>
                <a:solidFill>
                  <a:srgbClr val="FF0000"/>
                </a:solidFill>
                <a:effectLst/>
                <a:uLnTx/>
                <a:uFill>
                  <a:solidFill>
                    <a:srgbClr val="000000"/>
                  </a:solidFill>
                </a:uFill>
                <a:latin typeface="Times New Roman" panose="02020603050405020304" pitchFamily="9"/>
                <a:ea typeface="宋体" panose="02010600030101010101" pitchFamily="2" charset="-122"/>
                <a:cs typeface="Courier New" panose="02070309020205020404" pitchFamily="9"/>
              </a:rPr>
              <a:t>　</a:t>
            </a:r>
            <a:endParaRPr lang="zh-CN" altLang="en-US">
              <a:solidFill>
                <a:srgbClr val="FF0000"/>
              </a:solidFil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p:stCondLst>
                              <p:cond delay="0"/>
                            </p:stCondLst>
                            <p:childTnLst>
                              <p:par>
                                <p:cTn id="17" presetID="2" presetClass="entr" presetSubtype="4" dur="500" fill="hold" grpId="0" nodeType="clickEffect">
                                  <p:stCondLst>
                                    <p:cond delay="0"/>
                                  </p:stCondLst>
                                  <p:childTnLst>
                                    <p:set>
                                      <p:cBhvr>
                                        <p:cTn id="18" dur="1" fill="hold">
                                          <p:stCondLst>
                                            <p:cond delay="0"/>
                                          </p:stCondLst>
                                        </p:cTn>
                                        <p:tgtEl>
                                          <p:spTgt spid="4">
                                            <p:txEl>
                                              <p:pRg st="0" end="0"/>
                                            </p:txEl>
                                          </p:spTgt>
                                        </p:tgtEl>
                                        <p:attrNameLst>
                                          <p:attrName>style.visibility</p:attrName>
                                        </p:attrNameLst>
                                      </p:cBhvr>
                                      <p:to>
                                        <p:strVal val="visible"/>
                                      </p:to>
                                    </p:set>
                                    <p:anim calcmode="lin" valueType="num">
                                      <p:cBhvr additive="base">
                                        <p:cTn id="19"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p:stCondLst>
                              <p:cond delay="0"/>
                            </p:stCondLst>
                            <p:childTnLst>
                              <p:par>
                                <p:cTn id="23" presetID="2" presetClass="entr" presetSubtype="4" dur="500" fill="hold" grpId="0" nodeType="clickEffect">
                                  <p:stCondLst>
                                    <p:cond delay="0"/>
                                  </p:stCondLst>
                                  <p:childTnLst>
                                    <p:set>
                                      <p:cBhvr>
                                        <p:cTn id="24" dur="1" fill="hold">
                                          <p:stCondLst>
                                            <p:cond delay="0"/>
                                          </p:stCondLst>
                                        </p:cTn>
                                        <p:tgtEl>
                                          <p:spTgt spid="5">
                                            <p:txEl>
                                              <p:pRg st="0" end="0"/>
                                            </p:txEl>
                                          </p:spTgt>
                                        </p:tgtEl>
                                        <p:attrNameLst>
                                          <p:attrName>style.visibility</p:attrName>
                                        </p:attrNameLst>
                                      </p:cBhvr>
                                      <p:to>
                                        <p:strVal val="visible"/>
                                      </p:to>
                                    </p:set>
                                    <p:anim calcmode="lin" valueType="num">
                                      <p:cBhvr additive="base">
                                        <p:cTn id="25"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p:stCondLst>
                              <p:cond delay="0"/>
                            </p:stCondLst>
                            <p:childTnLst>
                              <p:par>
                                <p:cTn id="29" presetID="2" presetClass="entr" presetSubtype="4" dur="500" fill="hold" grpId="0" nodeType="clickEffect">
                                  <p:stCondLst>
                                    <p:cond delay="0"/>
                                  </p:stCondLst>
                                  <p:childTnLst>
                                    <p:set>
                                      <p:cBhvr>
                                        <p:cTn id="30" dur="1" fill="hold">
                                          <p:stCondLst>
                                            <p:cond delay="0"/>
                                          </p:stCondLst>
                                        </p:cTn>
                                        <p:tgtEl>
                                          <p:spTgt spid="6">
                                            <p:txEl>
                                              <p:pRg st="0" end="0"/>
                                            </p:txEl>
                                          </p:spTgt>
                                        </p:tgtEl>
                                        <p:attrNameLst>
                                          <p:attrName>style.visibility</p:attrName>
                                        </p:attrNameLst>
                                      </p:cBhvr>
                                      <p:to>
                                        <p:strVal val="visible"/>
                                      </p:to>
                                    </p:set>
                                    <p:anim calcmode="lin" valueType="num">
                                      <p:cBhvr additive="base">
                                        <p:cTn id="31"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33" fill="hold" nodeType="clickPar">
                      <p:stCondLst>
                        <p:cond delay="indefinite"/>
                      </p:stCondLst>
                      <p:childTnLst>
                        <p:par>
                          <p:cTn id="34" fill="hold">
                            <p:stCondLst>
                              <p:cond delay="0"/>
                            </p:stCondLst>
                            <p:childTnLst>
                              <p:par>
                                <p:cTn id="35" presetID="2" presetClass="entr" presetSubtype="4" dur="500" fill="hold" grpId="0" nodeType="clickEffect">
                                  <p:stCondLst>
                                    <p:cond delay="0"/>
                                  </p:stCondLst>
                                  <p:childTnLst>
                                    <p:set>
                                      <p:cBhvr>
                                        <p:cTn id="36" dur="1" fill="hold">
                                          <p:stCondLst>
                                            <p:cond delay="0"/>
                                          </p:stCondLst>
                                        </p:cTn>
                                        <p:tgtEl>
                                          <p:spTgt spid="7">
                                            <p:txEl>
                                              <p:pRg st="0" end="0"/>
                                            </p:txEl>
                                          </p:spTgt>
                                        </p:tgtEl>
                                        <p:attrNameLst>
                                          <p:attrName>style.visibility</p:attrName>
                                        </p:attrNameLst>
                                      </p:cBhvr>
                                      <p:to>
                                        <p:strVal val="visible"/>
                                      </p:to>
                                    </p:set>
                                    <p:anim calcmode="lin" valueType="num">
                                      <p:cBhvr additive="base">
                                        <p:cTn id="37"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7">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allAtOnce"/>
      <p:bldP spid="3" grpId="0" build="allAtOnce"/>
      <p:bldP spid="4" grpId="0" build="allAtOnce"/>
      <p:bldP spid="5" grpId="0" build="allAtOnce"/>
      <p:bldP spid="6" grpId="0" build="allAtOnce"/>
      <p:bldP spid="7" grpId="0" build="allAtOnce"/>
    </p:bld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YT"/>
        <p:cNvGrpSpPr/>
        <p:nvPr/>
      </p:nvGrpSpPr>
      <p:grpSpPr>
        <a:xfrm>
          <a:off x="0" y="0"/>
          <a:ext cx="0" cy="0"/>
        </a:xfrm>
      </p:grpSpPr>
      <p:sp>
        <p:nvSpPr>
          <p:cNvPr id="10979" name="yt_shape_10979" title=""/>
          <p:cNvSpPr txBox="1"/>
          <p:nvPr/>
        </p:nvSpPr>
        <p:spPr>
          <a:xfrm>
            <a:off x="360080" y="1354874"/>
            <a:ext cx="11471999" cy="1210844"/>
          </a:xfrm>
          <a:prstGeom prst="rect">
            <a:avLst/>
          </a:prstGeom>
        </p:spPr>
        <p:txBody>
          <a:bodyPr vert="horz" wrap="square" lIns="0" tIns="0" rIns="0" bIns="0" rtlCol="0">
            <a:spAutoFit/>
          </a:bodyPr>
          <a:lstStyle>
            <a:lvl1pPr marL="0" algn="l" defTabSz="469265" rtl="0" eaLnBrk="1" latinLnBrk="0" hangingPunct="1">
              <a:defRPr sz="925" kern="1200">
                <a:solidFill>
                  <a:schemeClr val="tx1"/>
                </a:solidFill>
                <a:latin typeface="+mn-lt"/>
                <a:ea typeface="+mn-ea"/>
                <a:cs typeface="+mn-cs"/>
              </a:defRPr>
            </a:lvl1pPr>
            <a:lvl2pPr marL="234315" algn="l" defTabSz="469265" rtl="0" eaLnBrk="1" latinLnBrk="0" hangingPunct="1">
              <a:defRPr sz="925" kern="1200">
                <a:solidFill>
                  <a:schemeClr val="tx1"/>
                </a:solidFill>
                <a:latin typeface="+mn-lt"/>
                <a:ea typeface="+mn-ea"/>
                <a:cs typeface="+mn-cs"/>
              </a:defRPr>
            </a:lvl2pPr>
            <a:lvl3pPr marL="469265" algn="l" defTabSz="469265" rtl="0" eaLnBrk="1" latinLnBrk="0" hangingPunct="1">
              <a:defRPr sz="925" kern="1200">
                <a:solidFill>
                  <a:schemeClr val="tx1"/>
                </a:solidFill>
                <a:latin typeface="+mn-lt"/>
                <a:ea typeface="+mn-ea"/>
                <a:cs typeface="+mn-cs"/>
              </a:defRPr>
            </a:lvl3pPr>
            <a:lvl4pPr marL="703580" algn="l" defTabSz="469265" rtl="0" eaLnBrk="1" latinLnBrk="0" hangingPunct="1">
              <a:defRPr sz="925" kern="1200">
                <a:solidFill>
                  <a:schemeClr val="tx1"/>
                </a:solidFill>
                <a:latin typeface="+mn-lt"/>
                <a:ea typeface="+mn-ea"/>
                <a:cs typeface="+mn-cs"/>
              </a:defRPr>
            </a:lvl4pPr>
            <a:lvl5pPr marL="938530" algn="l" defTabSz="469265" rtl="0" eaLnBrk="1" latinLnBrk="0" hangingPunct="1">
              <a:defRPr sz="925" kern="1200">
                <a:solidFill>
                  <a:schemeClr val="tx1"/>
                </a:solidFill>
                <a:latin typeface="+mn-lt"/>
                <a:ea typeface="+mn-ea"/>
                <a:cs typeface="+mn-cs"/>
              </a:defRPr>
            </a:lvl5pPr>
            <a:lvl6pPr marL="1172845" algn="l" defTabSz="469265" rtl="0" eaLnBrk="1" latinLnBrk="0" hangingPunct="1">
              <a:defRPr sz="925" kern="1200">
                <a:solidFill>
                  <a:schemeClr val="tx1"/>
                </a:solidFill>
                <a:latin typeface="+mn-lt"/>
                <a:ea typeface="+mn-ea"/>
                <a:cs typeface="+mn-cs"/>
              </a:defRPr>
            </a:lvl6pPr>
            <a:lvl7pPr marL="1407795" algn="l" defTabSz="469265" rtl="0" eaLnBrk="1" latinLnBrk="0" hangingPunct="1">
              <a:defRPr sz="925" kern="1200">
                <a:solidFill>
                  <a:schemeClr val="tx1"/>
                </a:solidFill>
                <a:latin typeface="+mn-lt"/>
                <a:ea typeface="+mn-ea"/>
                <a:cs typeface="+mn-cs"/>
              </a:defRPr>
            </a:lvl7pPr>
            <a:lvl8pPr marL="1642110" algn="l" defTabSz="469265" rtl="0" eaLnBrk="1" latinLnBrk="0" hangingPunct="1">
              <a:defRPr sz="925" kern="1200">
                <a:solidFill>
                  <a:schemeClr val="tx1"/>
                </a:solidFill>
                <a:latin typeface="+mn-lt"/>
                <a:ea typeface="+mn-ea"/>
                <a:cs typeface="+mn-cs"/>
              </a:defRPr>
            </a:lvl8pPr>
            <a:lvl9pPr marL="1877060" algn="l" defTabSz="469265" rtl="0" eaLnBrk="1" latinLnBrk="0" hangingPunct="1">
              <a:defRPr sz="925" kern="1200">
                <a:solidFill>
                  <a:schemeClr val="tx1"/>
                </a:solidFill>
                <a:latin typeface="+mn-lt"/>
                <a:ea typeface="+mn-ea"/>
                <a:cs typeface="+mn-cs"/>
              </a:defRPr>
            </a:lvl9pPr>
          </a:lstStyle>
          <a:p>
            <a:pPr indent="713105" algn="just" eaLnBrk="1" latinLnBrk="0" hangingPunct="0">
              <a:lnSpc>
                <a:spcPct val="150000"/>
              </a:lnSpc>
            </a:pPr>
            <a:r>
              <a:rPr lang="zh-CN" altLang="zh-CN" sz="2400" b="0" i="0" u="none" spc="11500">
                <a:noFill/>
                <a:effectLst/>
                <a:latin typeface="Courier New" panose="02070309020205020404" pitchFamily="9"/>
                <a:ea typeface="宋体" panose="02010600030101010101" pitchFamily="2" charset="-122"/>
                <a:cs typeface="Courier New" panose="02070309020205020404" pitchFamily="9"/>
                <a:sym typeface="Finished"/>
              </a:rPr>
              <a:t>⁠</a:t>
            </a:r>
            <a:r>
              <a:rPr lang="en-US"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rPr>
              <a:t> Call the English Study Center at 443­5667 for more </a:t>
            </a:r>
            <a:r>
              <a:rPr lang="en-US" altLang="zh-CN" sz="2800" b="1" i="0" u="sng">
                <a:solidFill>
                  <a:srgbClr val="000000"/>
                </a:solidFill>
                <a:effectLst/>
                <a:uFill>
                  <a:solidFill>
                    <a:srgbClr val="000000"/>
                  </a:solidFill>
                </a:uFill>
                <a:latin typeface="Times New Roman" panose="02020603050405020304" pitchFamily="9"/>
                <a:ea typeface="宋体" panose="02010600030101010101" pitchFamily="2" charset="-122"/>
                <a:cs typeface="Times New Roman" panose="02020603050405020304" pitchFamily="9"/>
              </a:rPr>
              <a:t>information</a:t>
            </a:r>
            <a:r>
              <a:rPr lang="zh-CN"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rPr>
              <a:t>．拨打</a:t>
            </a:r>
            <a:r>
              <a:rPr lang="en-US"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rPr>
              <a:t>443­5667</a:t>
            </a:r>
            <a:r>
              <a:rPr lang="zh-CN"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rPr>
              <a:t>向英语学习中心咨询更多信息。</a:t>
            </a:r>
            <a:endParaRPr lang="zh-CN"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endParaRPr>
          </a:p>
        </p:txBody>
      </p:sp>
      <p:sp>
        <p:nvSpPr>
          <p:cNvPr id="10980" name="yt_shape_10980" title=""/>
          <p:cNvSpPr txBox="1"/>
          <p:nvPr/>
        </p:nvSpPr>
        <p:spPr>
          <a:xfrm>
            <a:off x="360079" y="2616506"/>
            <a:ext cx="11471999" cy="1210844"/>
          </a:xfrm>
          <a:prstGeom prst="rect">
            <a:avLst/>
          </a:prstGeom>
        </p:spPr>
        <p:txBody>
          <a:bodyPr vert="horz" wrap="square" lIns="0" tIns="0" rIns="0" bIns="0" rtlCol="0">
            <a:spAutoFit/>
          </a:bodyPr>
          <a:lstStyle>
            <a:lvl1pPr marL="0" algn="l" defTabSz="469265" rtl="0" eaLnBrk="1" latinLnBrk="0" hangingPunct="1">
              <a:defRPr sz="925" kern="1200">
                <a:solidFill>
                  <a:schemeClr val="tx1"/>
                </a:solidFill>
                <a:latin typeface="+mn-lt"/>
                <a:ea typeface="+mn-ea"/>
                <a:cs typeface="+mn-cs"/>
              </a:defRPr>
            </a:lvl1pPr>
            <a:lvl2pPr marL="234315" algn="l" defTabSz="469265" rtl="0" eaLnBrk="1" latinLnBrk="0" hangingPunct="1">
              <a:defRPr sz="925" kern="1200">
                <a:solidFill>
                  <a:schemeClr val="tx1"/>
                </a:solidFill>
                <a:latin typeface="+mn-lt"/>
                <a:ea typeface="+mn-ea"/>
                <a:cs typeface="+mn-cs"/>
              </a:defRPr>
            </a:lvl2pPr>
            <a:lvl3pPr marL="469265" algn="l" defTabSz="469265" rtl="0" eaLnBrk="1" latinLnBrk="0" hangingPunct="1">
              <a:defRPr sz="925" kern="1200">
                <a:solidFill>
                  <a:schemeClr val="tx1"/>
                </a:solidFill>
                <a:latin typeface="+mn-lt"/>
                <a:ea typeface="+mn-ea"/>
                <a:cs typeface="+mn-cs"/>
              </a:defRPr>
            </a:lvl3pPr>
            <a:lvl4pPr marL="703580" algn="l" defTabSz="469265" rtl="0" eaLnBrk="1" latinLnBrk="0" hangingPunct="1">
              <a:defRPr sz="925" kern="1200">
                <a:solidFill>
                  <a:schemeClr val="tx1"/>
                </a:solidFill>
                <a:latin typeface="+mn-lt"/>
                <a:ea typeface="+mn-ea"/>
                <a:cs typeface="+mn-cs"/>
              </a:defRPr>
            </a:lvl4pPr>
            <a:lvl5pPr marL="938530" algn="l" defTabSz="469265" rtl="0" eaLnBrk="1" latinLnBrk="0" hangingPunct="1">
              <a:defRPr sz="925" kern="1200">
                <a:solidFill>
                  <a:schemeClr val="tx1"/>
                </a:solidFill>
                <a:latin typeface="+mn-lt"/>
                <a:ea typeface="+mn-ea"/>
                <a:cs typeface="+mn-cs"/>
              </a:defRPr>
            </a:lvl5pPr>
            <a:lvl6pPr marL="1172845" algn="l" defTabSz="469265" rtl="0" eaLnBrk="1" latinLnBrk="0" hangingPunct="1">
              <a:defRPr sz="925" kern="1200">
                <a:solidFill>
                  <a:schemeClr val="tx1"/>
                </a:solidFill>
                <a:latin typeface="+mn-lt"/>
                <a:ea typeface="+mn-ea"/>
                <a:cs typeface="+mn-cs"/>
              </a:defRPr>
            </a:lvl6pPr>
            <a:lvl7pPr marL="1407795" algn="l" defTabSz="469265" rtl="0" eaLnBrk="1" latinLnBrk="0" hangingPunct="1">
              <a:defRPr sz="925" kern="1200">
                <a:solidFill>
                  <a:schemeClr val="tx1"/>
                </a:solidFill>
                <a:latin typeface="+mn-lt"/>
                <a:ea typeface="+mn-ea"/>
                <a:cs typeface="+mn-cs"/>
              </a:defRPr>
            </a:lvl7pPr>
            <a:lvl8pPr marL="1642110" algn="l" defTabSz="469265" rtl="0" eaLnBrk="1" latinLnBrk="0" hangingPunct="1">
              <a:defRPr sz="925" kern="1200">
                <a:solidFill>
                  <a:schemeClr val="tx1"/>
                </a:solidFill>
                <a:latin typeface="+mn-lt"/>
                <a:ea typeface="+mn-ea"/>
                <a:cs typeface="+mn-cs"/>
              </a:defRPr>
            </a:lvl8pPr>
            <a:lvl9pPr marL="1877060" algn="l" defTabSz="469265" rtl="0" eaLnBrk="1" latinLnBrk="0" hangingPunct="1">
              <a:defRPr sz="925" kern="1200">
                <a:solidFill>
                  <a:schemeClr val="tx1"/>
                </a:solidFill>
                <a:latin typeface="+mn-lt"/>
                <a:ea typeface="+mn-ea"/>
                <a:cs typeface="+mn-cs"/>
              </a:defRPr>
            </a:lvl9pPr>
          </a:lstStyle>
          <a:p>
            <a:pPr indent="713105" algn="just" eaLnBrk="1" latinLnBrk="0" hangingPunct="0">
              <a:lnSpc>
                <a:spcPct val="150000"/>
              </a:lnSpc>
            </a:pPr>
            <a:r>
              <a:rPr lang="zh-CN" altLang="zh-CN" sz="2800" b="1" i="0" u="none">
                <a:solidFill>
                  <a:srgbClr val="000000"/>
                </a:solidFill>
                <a:effectLst/>
                <a:latin typeface="Times New Roman" panose="02020603050405020304" pitchFamily="9"/>
                <a:ea typeface="黑体" panose="02010609060101010101" pitchFamily="49" charset="-122"/>
                <a:cs typeface="Times New Roman" panose="02020603050405020304" pitchFamily="9"/>
              </a:rPr>
              <a:t>点拨　</a:t>
            </a:r>
            <a:r>
              <a:rPr lang="en-US"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rPr>
              <a:t>information</a:t>
            </a:r>
            <a:r>
              <a:rPr lang="zh-CN"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rPr>
              <a:t>不可数名词，消息；信息　</a:t>
            </a:r>
            <a:r>
              <a:rPr lang="zh-CN" altLang="zh-CN" sz="2800" b="1" i="0" u="none">
                <a:solidFill>
                  <a:srgbClr val="000000"/>
                </a:solidFill>
                <a:effectLst/>
                <a:latin typeface="Times New Roman" panose="02020603050405020304" pitchFamily="9"/>
                <a:ea typeface="华文楷体" pitchFamily="9"/>
                <a:cs typeface="Times New Roman" panose="02020603050405020304" pitchFamily="9"/>
              </a:rPr>
              <a:t>搭配：</a:t>
            </a:r>
            <a:r>
              <a:rPr lang="en-US"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rPr>
              <a:t>a piece of information</a:t>
            </a:r>
            <a:r>
              <a:rPr lang="zh-CN"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rPr>
              <a:t>一条消息；</a:t>
            </a:r>
            <a:r>
              <a:rPr lang="en-US"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rPr>
              <a:t>two pieces of information</a:t>
            </a:r>
            <a:r>
              <a:rPr lang="zh-CN"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rPr>
              <a:t>两条信息</a:t>
            </a:r>
            <a:endParaRPr lang="zh-CN"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endParaRPr>
          </a:p>
        </p:txBody>
      </p:sp>
      <p:sp>
        <p:nvSpPr>
          <p:cNvPr id="10981" name="yt_shape_10981" title=""/>
          <p:cNvSpPr txBox="1"/>
          <p:nvPr/>
        </p:nvSpPr>
        <p:spPr>
          <a:xfrm>
            <a:off x="360079" y="3878138"/>
            <a:ext cx="5976316" cy="564514"/>
          </a:xfrm>
          <a:prstGeom prst="rect">
            <a:avLst/>
          </a:prstGeom>
        </p:spPr>
        <p:txBody>
          <a:bodyPr vert="horz" wrap="none" lIns="0" tIns="0" rIns="0" bIns="0" rtlCol="0">
            <a:spAutoFit/>
          </a:bodyPr>
          <a:lstStyle>
            <a:lvl1pPr marL="0" algn="l" defTabSz="469265" rtl="0" eaLnBrk="1" latinLnBrk="0" hangingPunct="1">
              <a:defRPr sz="925" kern="1200">
                <a:solidFill>
                  <a:schemeClr val="tx1"/>
                </a:solidFill>
                <a:latin typeface="+mn-lt"/>
                <a:ea typeface="+mn-ea"/>
                <a:cs typeface="+mn-cs"/>
              </a:defRPr>
            </a:lvl1pPr>
            <a:lvl2pPr marL="234315" algn="l" defTabSz="469265" rtl="0" eaLnBrk="1" latinLnBrk="0" hangingPunct="1">
              <a:defRPr sz="925" kern="1200">
                <a:solidFill>
                  <a:schemeClr val="tx1"/>
                </a:solidFill>
                <a:latin typeface="+mn-lt"/>
                <a:ea typeface="+mn-ea"/>
                <a:cs typeface="+mn-cs"/>
              </a:defRPr>
            </a:lvl2pPr>
            <a:lvl3pPr marL="469265" algn="l" defTabSz="469265" rtl="0" eaLnBrk="1" latinLnBrk="0" hangingPunct="1">
              <a:defRPr sz="925" kern="1200">
                <a:solidFill>
                  <a:schemeClr val="tx1"/>
                </a:solidFill>
                <a:latin typeface="+mn-lt"/>
                <a:ea typeface="+mn-ea"/>
                <a:cs typeface="+mn-cs"/>
              </a:defRPr>
            </a:lvl3pPr>
            <a:lvl4pPr marL="703580" algn="l" defTabSz="469265" rtl="0" eaLnBrk="1" latinLnBrk="0" hangingPunct="1">
              <a:defRPr sz="925" kern="1200">
                <a:solidFill>
                  <a:schemeClr val="tx1"/>
                </a:solidFill>
                <a:latin typeface="+mn-lt"/>
                <a:ea typeface="+mn-ea"/>
                <a:cs typeface="+mn-cs"/>
              </a:defRPr>
            </a:lvl4pPr>
            <a:lvl5pPr marL="938530" algn="l" defTabSz="469265" rtl="0" eaLnBrk="1" latinLnBrk="0" hangingPunct="1">
              <a:defRPr sz="925" kern="1200">
                <a:solidFill>
                  <a:schemeClr val="tx1"/>
                </a:solidFill>
                <a:latin typeface="+mn-lt"/>
                <a:ea typeface="+mn-ea"/>
                <a:cs typeface="+mn-cs"/>
              </a:defRPr>
            </a:lvl5pPr>
            <a:lvl6pPr marL="1172845" algn="l" defTabSz="469265" rtl="0" eaLnBrk="1" latinLnBrk="0" hangingPunct="1">
              <a:defRPr sz="925" kern="1200">
                <a:solidFill>
                  <a:schemeClr val="tx1"/>
                </a:solidFill>
                <a:latin typeface="+mn-lt"/>
                <a:ea typeface="+mn-ea"/>
                <a:cs typeface="+mn-cs"/>
              </a:defRPr>
            </a:lvl6pPr>
            <a:lvl7pPr marL="1407795" algn="l" defTabSz="469265" rtl="0" eaLnBrk="1" latinLnBrk="0" hangingPunct="1">
              <a:defRPr sz="925" kern="1200">
                <a:solidFill>
                  <a:schemeClr val="tx1"/>
                </a:solidFill>
                <a:latin typeface="+mn-lt"/>
                <a:ea typeface="+mn-ea"/>
                <a:cs typeface="+mn-cs"/>
              </a:defRPr>
            </a:lvl7pPr>
            <a:lvl8pPr marL="1642110" algn="l" defTabSz="469265" rtl="0" eaLnBrk="1" latinLnBrk="0" hangingPunct="1">
              <a:defRPr sz="925" kern="1200">
                <a:solidFill>
                  <a:schemeClr val="tx1"/>
                </a:solidFill>
                <a:latin typeface="+mn-lt"/>
                <a:ea typeface="+mn-ea"/>
                <a:cs typeface="+mn-cs"/>
              </a:defRPr>
            </a:lvl8pPr>
            <a:lvl9pPr marL="1877060" algn="l" defTabSz="469265" rtl="0" eaLnBrk="1" latinLnBrk="0" hangingPunct="1">
              <a:defRPr sz="925" kern="1200">
                <a:solidFill>
                  <a:schemeClr val="tx1"/>
                </a:solidFill>
                <a:latin typeface="+mn-lt"/>
                <a:ea typeface="+mn-ea"/>
                <a:cs typeface="+mn-cs"/>
              </a:defRPr>
            </a:lvl9pPr>
          </a:lstStyle>
          <a:p>
            <a:pPr indent="713105" algn="just" eaLnBrk="1" latinLnBrk="0" hangingPunct="0">
              <a:lnSpc>
                <a:spcPct val="150000"/>
              </a:lnSpc>
            </a:pPr>
            <a:r>
              <a:rPr lang="zh-CN" altLang="zh-CN" sz="2800" b="1" i="0" u="none">
                <a:solidFill>
                  <a:srgbClr val="000000"/>
                </a:solidFill>
                <a:effectLst/>
                <a:latin typeface="Times New Roman" panose="02020603050405020304" pitchFamily="9"/>
                <a:ea typeface="黑体" panose="02010609060101010101" pitchFamily="49" charset="-122"/>
                <a:cs typeface="Times New Roman" panose="02020603050405020304" pitchFamily="9"/>
              </a:rPr>
              <a:t>拓展　</a:t>
            </a:r>
            <a:r>
              <a:rPr lang="zh-CN"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rPr>
              <a:t>辨析</a:t>
            </a:r>
            <a:r>
              <a:rPr lang="en-US"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rPr>
              <a:t>information</a:t>
            </a:r>
            <a:r>
              <a:rPr lang="zh-CN"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rPr>
              <a:t>和</a:t>
            </a:r>
            <a:r>
              <a:rPr lang="en-US"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rPr>
              <a:t>message</a:t>
            </a:r>
            <a:endParaRPr lang="en-US"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endParaRPr>
          </a:p>
        </p:txBody>
      </p:sp>
      <p:graphicFrame>
        <p:nvGraphicFramePr>
          <p:cNvPr id="10982" name="yt_table_10982" title=""/>
          <p:cNvGraphicFramePr>
            <a:graphicFrameLocks noGrp="1"/>
          </p:cNvGraphicFramePr>
          <p:nvPr/>
        </p:nvGraphicFramePr>
        <p:xfrm>
          <a:off x="360000" y="4493440"/>
          <a:ext cx="11471999" cy="1889760"/>
        </p:xfrm>
        <a:graphic>
          <a:graphicData uri="http://schemas.openxmlformats.org/drawingml/2006/table">
            <a:tbl>
              <a:tblPr>
                <a:tableStyleId>{5940675A-B579-460E-94D1-54222C63F5DA}</a:tableStyleId>
              </a:tblPr>
              <a:tblGrid>
                <a:gridCol w="2247613"/>
                <a:gridCol w="9224386"/>
              </a:tblGrid>
              <a:tr h="467999">
                <a:tc>
                  <a:txBody>
                    <a:bodyPr vert="horz" wrap="square"/>
                    <a:lstStyle/>
                    <a:p>
                      <a:pPr algn="ctr" eaLnBrk="1" latinLnBrk="0" hangingPunct="0">
                        <a:lnSpc>
                          <a:spcPct val="100000"/>
                        </a:lnSpc>
                      </a:pPr>
                      <a:r>
                        <a:rPr lang="en-US"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rPr>
                        <a:t>information</a:t>
                      </a:r>
                      <a:endParaRPr lang="en-US"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endParaRPr>
                    </a:p>
                  </a:txBody>
                  <a:tcPr anchor="ctr">
                    <a:lnL w="9522" cap="flat" cmpd="sng" algn="ctr">
                      <a:solidFill>
                        <a:srgbClr val="000000"/>
                      </a:solidFill>
                      <a:prstDash val="solid"/>
                      <a:round/>
                    </a:lnL>
                    <a:lnR w="9522" cap="flat" cmpd="sng" algn="ctr">
                      <a:solidFill>
                        <a:srgbClr val="000000"/>
                      </a:solidFill>
                      <a:prstDash val="solid"/>
                      <a:round/>
                    </a:lnR>
                    <a:lnT w="9522" cap="flat" cmpd="sng" algn="ctr">
                      <a:solidFill>
                        <a:srgbClr val="000000"/>
                      </a:solidFill>
                      <a:prstDash val="solid"/>
                      <a:round/>
                    </a:lnT>
                    <a:lnB w="9522" cap="flat" cmpd="sng" algn="ctr">
                      <a:solidFill>
                        <a:srgbClr val="000000"/>
                      </a:solidFill>
                      <a:prstDash val="solid"/>
                      <a:round/>
                    </a:lnB>
                  </a:tcPr>
                </a:tc>
                <a:tc>
                  <a:txBody>
                    <a:bodyPr vert="horz" wrap="square"/>
                    <a:lstStyle/>
                    <a:p>
                      <a:pPr algn="ctr" eaLnBrk="1" latinLnBrk="0" hangingPunct="0">
                        <a:lnSpc>
                          <a:spcPct val="100000"/>
                        </a:lnSpc>
                      </a:pPr>
                      <a:r>
                        <a:rPr lang="zh-CN"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rPr>
                        <a:t>通常指在阅读、观察、谈话或书信往来中特别关注的消息、情报、资料等。它侧重内容，是不可数名词</a:t>
                      </a:r>
                      <a:endParaRPr lang="zh-CN"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endParaRPr>
                    </a:p>
                  </a:txBody>
                  <a:tcPr anchor="ctr">
                    <a:lnL w="9522" cap="flat" cmpd="sng" algn="ctr">
                      <a:solidFill>
                        <a:srgbClr val="000000"/>
                      </a:solidFill>
                      <a:prstDash val="solid"/>
                      <a:round/>
                    </a:lnL>
                    <a:lnR w="9522" cap="flat" cmpd="sng" algn="ctr">
                      <a:solidFill>
                        <a:srgbClr val="000000"/>
                      </a:solidFill>
                      <a:prstDash val="solid"/>
                      <a:round/>
                    </a:lnR>
                    <a:lnT w="9522" cap="flat" cmpd="sng" algn="ctr">
                      <a:solidFill>
                        <a:srgbClr val="000000"/>
                      </a:solidFill>
                      <a:prstDash val="solid"/>
                      <a:round/>
                    </a:lnT>
                    <a:lnB w="9522" cap="flat" cmpd="sng" algn="ctr">
                      <a:solidFill>
                        <a:srgbClr val="000000"/>
                      </a:solidFill>
                      <a:prstDash val="solid"/>
                      <a:round/>
                    </a:lnB>
                  </a:tcPr>
                </a:tc>
              </a:tr>
              <a:tr h="467999">
                <a:tc>
                  <a:txBody>
                    <a:bodyPr vert="horz" wrap="square"/>
                    <a:lstStyle/>
                    <a:p>
                      <a:pPr algn="ctr" eaLnBrk="1" latinLnBrk="0" hangingPunct="0">
                        <a:lnSpc>
                          <a:spcPct val="100000"/>
                        </a:lnSpc>
                      </a:pPr>
                      <a:r>
                        <a:rPr lang="en-US"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rPr>
                        <a:t>message</a:t>
                      </a:r>
                      <a:endParaRPr lang="en-US"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endParaRPr>
                    </a:p>
                  </a:txBody>
                  <a:tcPr anchor="ctr">
                    <a:lnL w="9522" cap="flat" cmpd="sng" algn="ctr">
                      <a:solidFill>
                        <a:srgbClr val="000000"/>
                      </a:solidFill>
                      <a:prstDash val="solid"/>
                      <a:round/>
                    </a:lnL>
                    <a:lnR w="9522" cap="flat" cmpd="sng" algn="ctr">
                      <a:solidFill>
                        <a:srgbClr val="000000"/>
                      </a:solidFill>
                      <a:prstDash val="solid"/>
                      <a:round/>
                    </a:lnR>
                    <a:lnT w="9522" cap="flat" cmpd="sng" algn="ctr">
                      <a:solidFill>
                        <a:srgbClr val="000000"/>
                      </a:solidFill>
                      <a:prstDash val="solid"/>
                      <a:round/>
                    </a:lnT>
                    <a:lnB w="9522" cap="flat" cmpd="sng" algn="ctr">
                      <a:solidFill>
                        <a:srgbClr val="000000"/>
                      </a:solidFill>
                      <a:prstDash val="solid"/>
                      <a:round/>
                    </a:lnB>
                  </a:tcPr>
                </a:tc>
                <a:tc>
                  <a:txBody>
                    <a:bodyPr vert="horz" wrap="square"/>
                    <a:lstStyle/>
                    <a:p>
                      <a:pPr algn="ctr" eaLnBrk="1" latinLnBrk="0" hangingPunct="0">
                        <a:lnSpc>
                          <a:spcPct val="100000"/>
                        </a:lnSpc>
                      </a:pPr>
                      <a:r>
                        <a:rPr lang="zh-CN"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rPr>
                        <a:t>一般指口头传递的或书写的</a:t>
                      </a:r>
                      <a:r>
                        <a:rPr lang="zh-CN" altLang="zh-CN" sz="2800" b="1" i="0" u="none">
                          <a:solidFill>
                            <a:srgbClr val="000000"/>
                          </a:solidFill>
                          <a:effectLst/>
                          <a:latin typeface="宋体" panose="02010600030101010101" pitchFamily="2" charset="-122"/>
                          <a:ea typeface="宋体" panose="02010600030101010101" pitchFamily="2" charset="-122"/>
                          <a:cs typeface="Times New Roman" panose="02020603050405020304" pitchFamily="9"/>
                        </a:rPr>
                        <a:t>“</a:t>
                      </a:r>
                      <a:r>
                        <a:rPr lang="zh-CN"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rPr>
                        <a:t>消息</a:t>
                      </a:r>
                      <a:r>
                        <a:rPr lang="zh-CN" altLang="zh-CN" sz="2800" b="1" i="0" u="none">
                          <a:solidFill>
                            <a:srgbClr val="000000"/>
                          </a:solidFill>
                          <a:effectLst/>
                          <a:latin typeface="宋体" panose="02010600030101010101" pitchFamily="2" charset="-122"/>
                          <a:ea typeface="宋体" panose="02010600030101010101" pitchFamily="2" charset="-122"/>
                          <a:cs typeface="Times New Roman" panose="02020603050405020304" pitchFamily="9"/>
                        </a:rPr>
                        <a:t>”</a:t>
                      </a:r>
                      <a:r>
                        <a:rPr lang="zh-CN"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rPr>
                        <a:t>，是可数名词。常见搭配：</a:t>
                      </a:r>
                      <a:r>
                        <a:rPr lang="en-US"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rPr>
                        <a:t>take a message </a:t>
                      </a:r>
                      <a:r>
                        <a:rPr lang="zh-CN"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rPr>
                        <a:t>捎口信</a:t>
                      </a:r>
                      <a:endParaRPr lang="zh-CN"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endParaRPr>
                    </a:p>
                  </a:txBody>
                  <a:tcPr anchor="ctr">
                    <a:lnL w="9522" cap="flat" cmpd="sng" algn="ctr">
                      <a:solidFill>
                        <a:srgbClr val="000000"/>
                      </a:solidFill>
                      <a:prstDash val="solid"/>
                      <a:round/>
                    </a:lnL>
                    <a:lnR w="9522" cap="flat" cmpd="sng" algn="ctr">
                      <a:solidFill>
                        <a:srgbClr val="000000"/>
                      </a:solidFill>
                      <a:prstDash val="solid"/>
                      <a:round/>
                    </a:lnR>
                    <a:lnT w="9522" cap="flat" cmpd="sng" algn="ctr">
                      <a:solidFill>
                        <a:srgbClr val="000000"/>
                      </a:solidFill>
                      <a:prstDash val="solid"/>
                      <a:round/>
                    </a:lnT>
                    <a:lnB w="9522" cap="flat" cmpd="sng" algn="ctr">
                      <a:solidFill>
                        <a:srgbClr val="000000"/>
                      </a:solidFill>
                      <a:prstDash val="solid"/>
                      <a:round/>
                    </a:lnB>
                  </a:tcPr>
                </a:tc>
              </a:tr>
            </a:tbl>
          </a:graphicData>
        </a:graphic>
      </p:graphicFrame>
      <p:pic>
        <p:nvPicPr>
          <p:cNvPr id="5" name="yt_shape_1684742008274" title=""/>
          <p:cNvPicPr/>
          <p:nvPr/>
        </p:nvPicPr>
        <p:blipFill>
          <a:blip r:embed="rId2"/>
          <a:stretch>
            <a:fillRect/>
          </a:stretch>
        </p:blipFill>
        <p:spPr>
          <a:xfrm>
            <a:off x="1136685" y="1448545"/>
            <a:ext cx="1407732" cy="452738"/>
          </a:xfrm>
          <a:prstGeom prst="rect">
            <a:avLst/>
          </a:prstGeom>
        </p:spPr>
      </p:pic>
      <p:sp>
        <p:nvSpPr>
          <p:cNvPr id="7" name="C_3#39aafd733.fixed?vbadefaultcenterpage=1&amp;parentnodeid=7e0f87cd2&amp;vbahtmlprocessed=1" title=""/>
          <p:cNvSpPr/>
          <p:nvPr>
            <p:custDataLst>
              <p:tags r:id="rId3"/>
            </p:custDataLst>
          </p:nvPr>
        </p:nvSpPr>
        <p:spPr>
          <a:xfrm>
            <a:off x="5191760" y="547370"/>
            <a:ext cx="2089785" cy="873125"/>
          </a:xfrm>
          <a:prstGeom prst="rect">
            <a:avLst/>
          </a:prstGeom>
          <a:noFill/>
        </p:spPr>
        <p:txBody>
          <a:bodyPr wrap="none" lIns="0" tIns="0" rIns="0" bIns="0" rtlCol="0" anchor="ctr"/>
          <a:lstStyle>
            <a:lvl1pPr marL="0" algn="l" defTabSz="469265" rtl="0" eaLnBrk="1" latinLnBrk="0" hangingPunct="1">
              <a:defRPr sz="925" kern="1200">
                <a:solidFill>
                  <a:schemeClr val="tx1"/>
                </a:solidFill>
                <a:latin typeface="+mn-lt"/>
                <a:ea typeface="+mn-ea"/>
                <a:cs typeface="+mn-cs"/>
              </a:defRPr>
            </a:lvl1pPr>
            <a:lvl2pPr marL="234315" algn="l" defTabSz="469265" rtl="0" eaLnBrk="1" latinLnBrk="0" hangingPunct="1">
              <a:defRPr sz="925" kern="1200">
                <a:solidFill>
                  <a:schemeClr val="tx1"/>
                </a:solidFill>
                <a:latin typeface="+mn-lt"/>
                <a:ea typeface="+mn-ea"/>
                <a:cs typeface="+mn-cs"/>
              </a:defRPr>
            </a:lvl2pPr>
            <a:lvl3pPr marL="469265" algn="l" defTabSz="469265" rtl="0" eaLnBrk="1" latinLnBrk="0" hangingPunct="1">
              <a:defRPr sz="925" kern="1200">
                <a:solidFill>
                  <a:schemeClr val="tx1"/>
                </a:solidFill>
                <a:latin typeface="+mn-lt"/>
                <a:ea typeface="+mn-ea"/>
                <a:cs typeface="+mn-cs"/>
              </a:defRPr>
            </a:lvl3pPr>
            <a:lvl4pPr marL="703580" algn="l" defTabSz="469265" rtl="0" eaLnBrk="1" latinLnBrk="0" hangingPunct="1">
              <a:defRPr sz="925" kern="1200">
                <a:solidFill>
                  <a:schemeClr val="tx1"/>
                </a:solidFill>
                <a:latin typeface="+mn-lt"/>
                <a:ea typeface="+mn-ea"/>
                <a:cs typeface="+mn-cs"/>
              </a:defRPr>
            </a:lvl4pPr>
            <a:lvl5pPr marL="938530" algn="l" defTabSz="469265" rtl="0" eaLnBrk="1" latinLnBrk="0" hangingPunct="1">
              <a:defRPr sz="925" kern="1200">
                <a:solidFill>
                  <a:schemeClr val="tx1"/>
                </a:solidFill>
                <a:latin typeface="+mn-lt"/>
                <a:ea typeface="+mn-ea"/>
                <a:cs typeface="+mn-cs"/>
              </a:defRPr>
            </a:lvl5pPr>
            <a:lvl6pPr marL="1172845" algn="l" defTabSz="469265" rtl="0" eaLnBrk="1" latinLnBrk="0" hangingPunct="1">
              <a:defRPr sz="925" kern="1200">
                <a:solidFill>
                  <a:schemeClr val="tx1"/>
                </a:solidFill>
                <a:latin typeface="+mn-lt"/>
                <a:ea typeface="+mn-ea"/>
                <a:cs typeface="+mn-cs"/>
              </a:defRPr>
            </a:lvl6pPr>
            <a:lvl7pPr marL="1407795" algn="l" defTabSz="469265" rtl="0" eaLnBrk="1" latinLnBrk="0" hangingPunct="1">
              <a:defRPr sz="925" kern="1200">
                <a:solidFill>
                  <a:schemeClr val="tx1"/>
                </a:solidFill>
                <a:latin typeface="+mn-lt"/>
                <a:ea typeface="+mn-ea"/>
                <a:cs typeface="+mn-cs"/>
              </a:defRPr>
            </a:lvl7pPr>
            <a:lvl8pPr marL="1642110" algn="l" defTabSz="469265" rtl="0" eaLnBrk="1" latinLnBrk="0" hangingPunct="1">
              <a:defRPr sz="925" kern="1200">
                <a:solidFill>
                  <a:schemeClr val="tx1"/>
                </a:solidFill>
                <a:latin typeface="+mn-lt"/>
                <a:ea typeface="+mn-ea"/>
                <a:cs typeface="+mn-cs"/>
              </a:defRPr>
            </a:lvl8pPr>
            <a:lvl9pPr marL="1877060" algn="l" defTabSz="469265" rtl="0" eaLnBrk="1" latinLnBrk="0" hangingPunct="1">
              <a:defRPr sz="925" kern="1200">
                <a:solidFill>
                  <a:schemeClr val="tx1"/>
                </a:solidFill>
                <a:latin typeface="+mn-lt"/>
                <a:ea typeface="+mn-ea"/>
                <a:cs typeface="+mn-cs"/>
              </a:defRPr>
            </a:lvl9pPr>
          </a:lstStyle>
          <a:p>
            <a:pPr algn="ctr" eaLnBrk="1" latinLnBrk="0" hangingPunct="0">
              <a:lnSpc>
                <a:spcPct val="150000"/>
              </a:lnSpc>
            </a:pPr>
            <a:r>
              <a:rPr lang="en-US" altLang="zh-CN" sz="3600" b="1">
                <a:solidFill>
                  <a:srgbClr val="00ADA3"/>
                </a:solidFill>
                <a:latin typeface="微软雅黑" panose="020b0503020204020204" pitchFamily="34" charset="-122"/>
                <a:ea typeface="微软雅黑" panose="020b0503020204020204" pitchFamily="34" charset="-122"/>
                <a:cs typeface="微软雅黑" panose="020b0503020204020204" pitchFamily="34" charset="-120"/>
              </a:rPr>
              <a:t>   </a:t>
            </a:r>
            <a:r>
              <a:rPr lang="zh-CN" altLang="en-US" sz="3600" b="1">
                <a:solidFill>
                  <a:srgbClr val="00ADA3"/>
                </a:solidFill>
                <a:latin typeface="微软雅黑" panose="020b0503020204020204" pitchFamily="34" charset="-122"/>
                <a:ea typeface="微软雅黑" panose="020b0503020204020204" pitchFamily="34" charset="-122"/>
                <a:cs typeface="微软雅黑" panose="020b0503020204020204" pitchFamily="34" charset="-120"/>
              </a:rPr>
              <a:t>考点梳理　</a:t>
            </a:r>
            <a:endParaRPr lang="zh-CN" altLang="en-US" sz="3600" b="1">
              <a:solidFill>
                <a:srgbClr val="00ADA3"/>
              </a:solidFill>
              <a:latin typeface="微软雅黑" panose="020b0503020204020204" pitchFamily="34" charset="-122"/>
              <a:ea typeface="微软雅黑" panose="020b0503020204020204" pitchFamily="34" charset="-122"/>
              <a:cs typeface="微软雅黑" panose="020b0503020204020204" pitchFamily="34" charset="-120"/>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YT"/>
        <p:cNvGrpSpPr/>
        <p:nvPr/>
      </p:nvGrpSpPr>
      <p:grpSpPr>
        <a:xfrm>
          <a:off x="0" y="0"/>
          <a:ext cx="0" cy="0"/>
        </a:xfrm>
      </p:grpSpPr>
      <p:sp>
        <p:nvSpPr>
          <p:cNvPr id="10984" name="yt_shape_10984" title=""/>
          <p:cNvSpPr txBox="1"/>
          <p:nvPr/>
        </p:nvSpPr>
        <p:spPr>
          <a:xfrm>
            <a:off x="360045" y="720090"/>
            <a:ext cx="11121390" cy="2585085"/>
          </a:xfrm>
          <a:prstGeom prst="rect">
            <a:avLst/>
          </a:prstGeom>
        </p:spPr>
        <p:txBody>
          <a:bodyPr vert="horz" wrap="square" lIns="0" tIns="0" rIns="0" bIns="0" rtlCol="0">
            <a:spAutoFit/>
          </a:bodyPr>
          <a:lstStyle>
            <a:lvl1pPr marL="0" algn="l" defTabSz="469265" rtl="0" eaLnBrk="1" latinLnBrk="0" hangingPunct="1">
              <a:defRPr sz="925" kern="1200">
                <a:solidFill>
                  <a:schemeClr val="tx1"/>
                </a:solidFill>
                <a:latin typeface="+mn-lt"/>
                <a:ea typeface="+mn-ea"/>
                <a:cs typeface="+mn-cs"/>
              </a:defRPr>
            </a:lvl1pPr>
            <a:lvl2pPr marL="234315" algn="l" defTabSz="469265" rtl="0" eaLnBrk="1" latinLnBrk="0" hangingPunct="1">
              <a:defRPr sz="925" kern="1200">
                <a:solidFill>
                  <a:schemeClr val="tx1"/>
                </a:solidFill>
                <a:latin typeface="+mn-lt"/>
                <a:ea typeface="+mn-ea"/>
                <a:cs typeface="+mn-cs"/>
              </a:defRPr>
            </a:lvl2pPr>
            <a:lvl3pPr marL="469265" algn="l" defTabSz="469265" rtl="0" eaLnBrk="1" latinLnBrk="0" hangingPunct="1">
              <a:defRPr sz="925" kern="1200">
                <a:solidFill>
                  <a:schemeClr val="tx1"/>
                </a:solidFill>
                <a:latin typeface="+mn-lt"/>
                <a:ea typeface="+mn-ea"/>
                <a:cs typeface="+mn-cs"/>
              </a:defRPr>
            </a:lvl3pPr>
            <a:lvl4pPr marL="703580" algn="l" defTabSz="469265" rtl="0" eaLnBrk="1" latinLnBrk="0" hangingPunct="1">
              <a:defRPr sz="925" kern="1200">
                <a:solidFill>
                  <a:schemeClr val="tx1"/>
                </a:solidFill>
                <a:latin typeface="+mn-lt"/>
                <a:ea typeface="+mn-ea"/>
                <a:cs typeface="+mn-cs"/>
              </a:defRPr>
            </a:lvl4pPr>
            <a:lvl5pPr marL="938530" algn="l" defTabSz="469265" rtl="0" eaLnBrk="1" latinLnBrk="0" hangingPunct="1">
              <a:defRPr sz="925" kern="1200">
                <a:solidFill>
                  <a:schemeClr val="tx1"/>
                </a:solidFill>
                <a:latin typeface="+mn-lt"/>
                <a:ea typeface="+mn-ea"/>
                <a:cs typeface="+mn-cs"/>
              </a:defRPr>
            </a:lvl5pPr>
            <a:lvl6pPr marL="1172845" algn="l" defTabSz="469265" rtl="0" eaLnBrk="1" latinLnBrk="0" hangingPunct="1">
              <a:defRPr sz="925" kern="1200">
                <a:solidFill>
                  <a:schemeClr val="tx1"/>
                </a:solidFill>
                <a:latin typeface="+mn-lt"/>
                <a:ea typeface="+mn-ea"/>
                <a:cs typeface="+mn-cs"/>
              </a:defRPr>
            </a:lvl6pPr>
            <a:lvl7pPr marL="1407795" algn="l" defTabSz="469265" rtl="0" eaLnBrk="1" latinLnBrk="0" hangingPunct="1">
              <a:defRPr sz="925" kern="1200">
                <a:solidFill>
                  <a:schemeClr val="tx1"/>
                </a:solidFill>
                <a:latin typeface="+mn-lt"/>
                <a:ea typeface="+mn-ea"/>
                <a:cs typeface="+mn-cs"/>
              </a:defRPr>
            </a:lvl7pPr>
            <a:lvl8pPr marL="1642110" algn="l" defTabSz="469265" rtl="0" eaLnBrk="1" latinLnBrk="0" hangingPunct="1">
              <a:defRPr sz="925" kern="1200">
                <a:solidFill>
                  <a:schemeClr val="tx1"/>
                </a:solidFill>
                <a:latin typeface="+mn-lt"/>
                <a:ea typeface="+mn-ea"/>
                <a:cs typeface="+mn-cs"/>
              </a:defRPr>
            </a:lvl8pPr>
            <a:lvl9pPr marL="1877060" algn="l" defTabSz="469265" rtl="0" eaLnBrk="1" latinLnBrk="0" hangingPunct="1">
              <a:defRPr sz="925" kern="1200">
                <a:solidFill>
                  <a:schemeClr val="tx1"/>
                </a:solidFill>
                <a:latin typeface="+mn-lt"/>
                <a:ea typeface="+mn-ea"/>
                <a:cs typeface="+mn-cs"/>
              </a:defRPr>
            </a:lvl9pPr>
          </a:lstStyle>
          <a:p>
            <a:pPr indent="713105" algn="just" eaLnBrk="1" latinLnBrk="0" hangingPunct="0">
              <a:lnSpc>
                <a:spcPct val="150000"/>
              </a:lnSpc>
            </a:pPr>
            <a:r>
              <a:rPr lang="zh-CN"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rPr>
              <a:t>用</a:t>
            </a:r>
            <a:r>
              <a:rPr lang="en-US"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rPr>
              <a:t>information</a:t>
            </a:r>
            <a:r>
              <a:rPr lang="zh-CN"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rPr>
              <a:t>或</a:t>
            </a:r>
            <a:r>
              <a:rPr lang="en-US"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rPr>
              <a:t>message</a:t>
            </a:r>
            <a:r>
              <a:rPr lang="zh-CN"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rPr>
              <a:t>填空。</a:t>
            </a:r>
            <a:endParaRPr lang="zh-CN"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endParaRPr>
          </a:p>
          <a:p>
            <a:pPr indent="713105" algn="just" eaLnBrk="1" latinLnBrk="0" hangingPunct="0">
              <a:lnSpc>
                <a:spcPct val="150000"/>
              </a:lnSpc>
            </a:pPr>
            <a:r>
              <a:rPr lang="en-US"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rPr>
              <a:t>1</a:t>
            </a:r>
            <a:r>
              <a:rPr lang="zh-CN"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rPr>
              <a:t>．</a:t>
            </a:r>
            <a:r>
              <a:rPr lang="en-US"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rPr>
              <a:t>They must find out some </a:t>
            </a:r>
            <a:r>
              <a:rPr lang="zh-CN" altLang="zh-CN" sz="100" b="1" i="0" spc="-100">
                <a:solidFill>
                  <a:srgbClr val="FF0000"/>
                </a:solidFill>
                <a:effectLst/>
                <a:latin typeface="Times New Roman" panose="02020603050405020304" pitchFamily="9"/>
                <a:ea typeface="宋体" panose="02010600030101010101" pitchFamily="2" charset="-122"/>
                <a:cs typeface="Times New Roman" panose="02020603050405020304" pitchFamily="9"/>
              </a:rPr>
              <a:t> </a:t>
            </a:r>
            <a:r>
              <a:rPr lang="zh-CN" altLang="zh-CN" sz="2800" b="1" i="0" u="sng">
                <a:solidFill>
                  <a:srgbClr val="000000"/>
                </a:solidFill>
                <a:effectLst/>
                <a:uFill>
                  <a:solidFill>
                    <a:srgbClr val="000000"/>
                  </a:solidFill>
                </a:uFill>
                <a:latin typeface="Times New Roman" panose="02020603050405020304" pitchFamily="9"/>
                <a:ea typeface="宋体" panose="02010600030101010101" pitchFamily="2" charset="-122"/>
                <a:cs typeface="Times New Roman" panose="02020603050405020304" pitchFamily="9"/>
              </a:rPr>
              <a:t> </a:t>
            </a:r>
            <a:r>
              <a:rPr lang="zh-CN" altLang="zh-CN" sz="2800" b="1" i="0" u="sng">
                <a:solidFill>
                  <a:srgbClr val="FF0000"/>
                </a:solidFill>
                <a:effectLst/>
                <a:uFill>
                  <a:solidFill>
                    <a:srgbClr val="000000"/>
                  </a:solidFill>
                </a:uFill>
                <a:latin typeface="Times New Roman" panose="02020603050405020304" pitchFamily="9"/>
                <a:ea typeface="宋体" panose="02010600030101010101" pitchFamily="2" charset="-122"/>
                <a:cs typeface="Courier New" panose="02070309020205020404" pitchFamily="9"/>
              </a:rPr>
              <a:t>　</a:t>
            </a:r>
            <a:r>
              <a:rPr lang="en-US" altLang="zh-CN" sz="2800" b="1" i="0" u="sng">
                <a:solidFill>
                  <a:srgbClr val="FF0000">
                    <a:alpha val="0"/>
                  </a:srgbClr>
                </a:solidFill>
                <a:effectLst/>
                <a:uFill>
                  <a:solidFill>
                    <a:srgbClr val="000000"/>
                  </a:solidFill>
                </a:uFill>
                <a:latin typeface="Times New Roman" panose="02020603050405020304" pitchFamily="9"/>
                <a:ea typeface="宋体" panose="02010600030101010101" pitchFamily="2" charset="-122"/>
                <a:cs typeface="Times New Roman" panose="02020603050405020304" pitchFamily="9"/>
              </a:rPr>
              <a:t>information</a:t>
            </a:r>
            <a:r>
              <a:rPr lang="zh-CN" altLang="zh-CN" sz="2800" b="1" i="0" u="sng">
                <a:solidFill>
                  <a:srgbClr val="FF0000">
                    <a:alpha val="0"/>
                  </a:srgbClr>
                </a:solidFill>
                <a:effectLst/>
                <a:uFill>
                  <a:solidFill>
                    <a:srgbClr val="000000"/>
                  </a:solidFill>
                </a:uFill>
                <a:latin typeface="Times New Roman" panose="02020603050405020304" pitchFamily="9"/>
                <a:ea typeface="宋体" panose="02010600030101010101" pitchFamily="2" charset="-122"/>
                <a:cs typeface="Courier New" panose="02070309020205020404" pitchFamily="9"/>
              </a:rPr>
              <a:t>　</a:t>
            </a:r>
            <a:r>
              <a:rPr lang="zh-CN" altLang="zh-CN" sz="2800" b="1" i="0" u="sng">
                <a:solidFill>
                  <a:srgbClr val="000000"/>
                </a:solidFill>
                <a:effectLst/>
                <a:uFill>
                  <a:solidFill>
                    <a:srgbClr val="000000"/>
                  </a:solidFill>
                </a:uFill>
                <a:latin typeface="Times New Roman" panose="02020603050405020304" pitchFamily="9"/>
                <a:ea typeface="宋体" panose="02010600030101010101" pitchFamily="2" charset="-122"/>
                <a:cs typeface="Times New Roman" panose="02020603050405020304" pitchFamily="9"/>
              </a:rPr>
              <a:t> </a:t>
            </a:r>
            <a:r>
              <a:rPr lang="zh-CN" altLang="zh-CN" sz="100" b="1" i="0" spc="-100">
                <a:noFill/>
                <a:effectLst/>
                <a:latin typeface="Times New Roman" panose="02020603050405020304" pitchFamily="9"/>
                <a:ea typeface="宋体" panose="02010600030101010101" pitchFamily="2" charset="-122"/>
                <a:cs typeface="Times New Roman" panose="02020603050405020304" pitchFamily="9"/>
              </a:rPr>
              <a:t>⁠</a:t>
            </a:r>
            <a:r>
              <a:rPr lang="en-US"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rPr>
              <a:t> about planes to Yunnan as quickly as possible.</a:t>
            </a:r>
            <a:endParaRPr lang="en-US"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endParaRPr>
          </a:p>
          <a:p>
            <a:pPr indent="713105" algn="just" eaLnBrk="1" latinLnBrk="0" hangingPunct="0">
              <a:lnSpc>
                <a:spcPct val="150000"/>
              </a:lnSpc>
            </a:pPr>
            <a:r>
              <a:rPr lang="en-US"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rPr>
              <a:t>2</a:t>
            </a:r>
            <a:r>
              <a:rPr lang="zh-CN"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rPr>
              <a:t>．</a:t>
            </a:r>
            <a:r>
              <a:rPr lang="en-US"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rPr>
              <a:t>She often sends </a:t>
            </a:r>
            <a:r>
              <a:rPr lang="zh-CN" altLang="zh-CN" sz="100" b="1" i="0" spc="-100">
                <a:solidFill>
                  <a:srgbClr val="FF0000"/>
                </a:solidFill>
                <a:effectLst/>
                <a:latin typeface="Times New Roman" panose="02020603050405020304" pitchFamily="9"/>
                <a:ea typeface="宋体" panose="02010600030101010101" pitchFamily="2" charset="-122"/>
                <a:cs typeface="Times New Roman" panose="02020603050405020304" pitchFamily="9"/>
              </a:rPr>
              <a:t> </a:t>
            </a:r>
            <a:r>
              <a:rPr lang="zh-CN" altLang="zh-CN" sz="2800" b="1" i="0" u="sng">
                <a:solidFill>
                  <a:srgbClr val="000000"/>
                </a:solidFill>
                <a:effectLst/>
                <a:uFill>
                  <a:solidFill>
                    <a:srgbClr val="000000"/>
                  </a:solidFill>
                </a:uFill>
                <a:latin typeface="Times New Roman" panose="02020603050405020304" pitchFamily="9"/>
                <a:ea typeface="宋体" panose="02010600030101010101" pitchFamily="2" charset="-122"/>
                <a:cs typeface="Times New Roman" panose="02020603050405020304" pitchFamily="9"/>
              </a:rPr>
              <a:t> </a:t>
            </a:r>
            <a:r>
              <a:rPr lang="zh-CN" altLang="zh-CN" sz="2800" b="1" i="0" u="sng">
                <a:solidFill>
                  <a:srgbClr val="FF0000"/>
                </a:solidFill>
                <a:effectLst/>
                <a:uFill>
                  <a:solidFill>
                    <a:srgbClr val="000000"/>
                  </a:solidFill>
                </a:uFill>
                <a:latin typeface="Times New Roman" panose="02020603050405020304" pitchFamily="9"/>
                <a:ea typeface="宋体" panose="02010600030101010101" pitchFamily="2" charset="-122"/>
                <a:cs typeface="Courier New" panose="02070309020205020404" pitchFamily="9"/>
              </a:rPr>
              <a:t>　</a:t>
            </a:r>
            <a:r>
              <a:rPr lang="en-US" altLang="zh-CN" sz="2800" b="1" i="0" u="sng">
                <a:solidFill>
                  <a:srgbClr val="FF0000">
                    <a:alpha val="0"/>
                  </a:srgbClr>
                </a:solidFill>
                <a:effectLst/>
                <a:uFill>
                  <a:solidFill>
                    <a:srgbClr val="000000"/>
                  </a:solidFill>
                </a:uFill>
                <a:latin typeface="Times New Roman" panose="02020603050405020304" pitchFamily="9"/>
                <a:ea typeface="宋体" panose="02010600030101010101" pitchFamily="2" charset="-122"/>
                <a:cs typeface="Times New Roman" panose="02020603050405020304" pitchFamily="9"/>
              </a:rPr>
              <a:t>messages</a:t>
            </a:r>
            <a:r>
              <a:rPr lang="zh-CN" altLang="zh-CN" sz="2800" b="1" i="0" u="sng">
                <a:solidFill>
                  <a:srgbClr val="FF0000">
                    <a:alpha val="0"/>
                  </a:srgbClr>
                </a:solidFill>
                <a:effectLst/>
                <a:uFill>
                  <a:solidFill>
                    <a:srgbClr val="000000"/>
                  </a:solidFill>
                </a:uFill>
                <a:latin typeface="Times New Roman" panose="02020603050405020304" pitchFamily="9"/>
                <a:ea typeface="宋体" panose="02010600030101010101" pitchFamily="2" charset="-122"/>
                <a:cs typeface="Courier New" panose="02070309020205020404" pitchFamily="9"/>
              </a:rPr>
              <a:t>　</a:t>
            </a:r>
            <a:r>
              <a:rPr lang="zh-CN" altLang="zh-CN" sz="2800" b="1" i="0" u="sng">
                <a:solidFill>
                  <a:srgbClr val="000000"/>
                </a:solidFill>
                <a:effectLst/>
                <a:uFill>
                  <a:solidFill>
                    <a:srgbClr val="000000"/>
                  </a:solidFill>
                </a:uFill>
                <a:latin typeface="Times New Roman" panose="02020603050405020304" pitchFamily="9"/>
                <a:ea typeface="宋体" panose="02010600030101010101" pitchFamily="2" charset="-122"/>
                <a:cs typeface="Times New Roman" panose="02020603050405020304" pitchFamily="9"/>
              </a:rPr>
              <a:t> </a:t>
            </a:r>
            <a:r>
              <a:rPr lang="zh-CN" altLang="zh-CN" sz="100" b="1" i="0" spc="-100">
                <a:noFill/>
                <a:effectLst/>
                <a:latin typeface="Times New Roman" panose="02020603050405020304" pitchFamily="9"/>
                <a:ea typeface="宋体" panose="02010600030101010101" pitchFamily="2" charset="-122"/>
                <a:cs typeface="Times New Roman" panose="02020603050405020304" pitchFamily="9"/>
              </a:rPr>
              <a:t>⁠</a:t>
            </a:r>
            <a:r>
              <a:rPr lang="en-US"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rPr>
              <a:t> to me with her mobile phone.</a:t>
            </a:r>
            <a:endParaRPr lang="en-US"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endParaRPr>
          </a:p>
        </p:txBody>
      </p:sp>
      <p:sp>
        <p:nvSpPr>
          <p:cNvPr id="2" name="文本框 1" title=""/>
          <p:cNvSpPr txBox="1"/>
          <p:nvPr/>
        </p:nvSpPr>
        <p:spPr>
          <a:xfrm>
            <a:off x="6566220" y="1313274"/>
            <a:ext cx="2399602" cy="733692"/>
          </a:xfrm>
          <a:prstGeom prst="rect">
            <a:avLst/>
          </a:prstGeom>
          <a:noFill/>
        </p:spPr>
        <p:txBody>
          <a:bodyPr vert="horz" wrap="none" rtlCol="0">
            <a:noAutofit/>
          </a:bodyPr>
          <a:lstStyle>
            <a:lvl1pPr marL="0" algn="l" defTabSz="469265" rtl="0" eaLnBrk="1" latinLnBrk="0" hangingPunct="1">
              <a:defRPr sz="925" kern="1200">
                <a:solidFill>
                  <a:schemeClr val="tx1"/>
                </a:solidFill>
                <a:latin typeface="+mn-lt"/>
                <a:ea typeface="+mn-ea"/>
                <a:cs typeface="+mn-cs"/>
              </a:defRPr>
            </a:lvl1pPr>
            <a:lvl2pPr marL="234315" algn="l" defTabSz="469265" rtl="0" eaLnBrk="1" latinLnBrk="0" hangingPunct="1">
              <a:defRPr sz="925" kern="1200">
                <a:solidFill>
                  <a:schemeClr val="tx1"/>
                </a:solidFill>
                <a:latin typeface="+mn-lt"/>
                <a:ea typeface="+mn-ea"/>
                <a:cs typeface="+mn-cs"/>
              </a:defRPr>
            </a:lvl2pPr>
            <a:lvl3pPr marL="469265" algn="l" defTabSz="469265" rtl="0" eaLnBrk="1" latinLnBrk="0" hangingPunct="1">
              <a:defRPr sz="925" kern="1200">
                <a:solidFill>
                  <a:schemeClr val="tx1"/>
                </a:solidFill>
                <a:latin typeface="+mn-lt"/>
                <a:ea typeface="+mn-ea"/>
                <a:cs typeface="+mn-cs"/>
              </a:defRPr>
            </a:lvl3pPr>
            <a:lvl4pPr marL="703580" algn="l" defTabSz="469265" rtl="0" eaLnBrk="1" latinLnBrk="0" hangingPunct="1">
              <a:defRPr sz="925" kern="1200">
                <a:solidFill>
                  <a:schemeClr val="tx1"/>
                </a:solidFill>
                <a:latin typeface="+mn-lt"/>
                <a:ea typeface="+mn-ea"/>
                <a:cs typeface="+mn-cs"/>
              </a:defRPr>
            </a:lvl4pPr>
            <a:lvl5pPr marL="938530" algn="l" defTabSz="469265" rtl="0" eaLnBrk="1" latinLnBrk="0" hangingPunct="1">
              <a:defRPr sz="925" kern="1200">
                <a:solidFill>
                  <a:schemeClr val="tx1"/>
                </a:solidFill>
                <a:latin typeface="+mn-lt"/>
                <a:ea typeface="+mn-ea"/>
                <a:cs typeface="+mn-cs"/>
              </a:defRPr>
            </a:lvl5pPr>
            <a:lvl6pPr marL="1172845" algn="l" defTabSz="469265" rtl="0" eaLnBrk="1" latinLnBrk="0" hangingPunct="1">
              <a:defRPr sz="925" kern="1200">
                <a:solidFill>
                  <a:schemeClr val="tx1"/>
                </a:solidFill>
                <a:latin typeface="+mn-lt"/>
                <a:ea typeface="+mn-ea"/>
                <a:cs typeface="+mn-cs"/>
              </a:defRPr>
            </a:lvl6pPr>
            <a:lvl7pPr marL="1407795" algn="l" defTabSz="469265" rtl="0" eaLnBrk="1" latinLnBrk="0" hangingPunct="1">
              <a:defRPr sz="925" kern="1200">
                <a:solidFill>
                  <a:schemeClr val="tx1"/>
                </a:solidFill>
                <a:latin typeface="+mn-lt"/>
                <a:ea typeface="+mn-ea"/>
                <a:cs typeface="+mn-cs"/>
              </a:defRPr>
            </a:lvl7pPr>
            <a:lvl8pPr marL="1642110" algn="l" defTabSz="469265" rtl="0" eaLnBrk="1" latinLnBrk="0" hangingPunct="1">
              <a:defRPr sz="925" kern="1200">
                <a:solidFill>
                  <a:schemeClr val="tx1"/>
                </a:solidFill>
                <a:latin typeface="+mn-lt"/>
                <a:ea typeface="+mn-ea"/>
                <a:cs typeface="+mn-cs"/>
              </a:defRPr>
            </a:lvl8pPr>
            <a:lvl9pPr marL="1877060" algn="l" defTabSz="469265" rtl="0" eaLnBrk="1" latinLnBrk="0" hangingPunct="1">
              <a:defRPr sz="925" kern="1200">
                <a:solidFill>
                  <a:schemeClr val="tx1"/>
                </a:solidFill>
                <a:latin typeface="+mn-lt"/>
                <a:ea typeface="+mn-ea"/>
                <a:cs typeface="+mn-cs"/>
              </a:defRPr>
            </a:lvl9pPr>
          </a:lstStyle>
          <a:p>
            <a:pPr>
              <a:lnSpc>
                <a:spcPct val="150000"/>
              </a:lnSpc>
            </a:pPr>
            <a:r>
              <a:rPr kumimoji="0" lang="en-US" altLang="zh-CN" sz="2800" b="1" i="0" strike="noStrike" kern="1200" cap="none" spc="0" normalizeH="0" baseline="0" noProof="0">
                <a:ln>
                  <a:noFill/>
                </a:ln>
                <a:solidFill>
                  <a:srgbClr val="FF0000"/>
                </a:solidFill>
                <a:effectLst/>
                <a:uLnTx/>
                <a:uFill>
                  <a:solidFill>
                    <a:srgbClr val="000000"/>
                  </a:solidFill>
                </a:uFill>
                <a:latin typeface="Times New Roman" panose="02020603050405020304" pitchFamily="9"/>
                <a:ea typeface="宋体" panose="02010600030101010101" pitchFamily="2" charset="-122"/>
                <a:cs typeface="Times New Roman" panose="02020603050405020304" pitchFamily="9"/>
              </a:rPr>
              <a:t>information</a:t>
            </a:r>
            <a:r>
              <a:rPr kumimoji="0" lang="zh-CN" altLang="zh-CN" sz="2800" b="1" i="0" strike="noStrike" kern="1200" cap="none" spc="0" normalizeH="0" baseline="0" noProof="0">
                <a:ln>
                  <a:noFill/>
                </a:ln>
                <a:solidFill>
                  <a:srgbClr val="FF0000"/>
                </a:solidFill>
                <a:effectLst/>
                <a:uLnTx/>
                <a:uFill>
                  <a:solidFill>
                    <a:srgbClr val="000000"/>
                  </a:solidFill>
                </a:uFill>
                <a:latin typeface="Times New Roman" panose="02020603050405020304" pitchFamily="9"/>
                <a:ea typeface="宋体" panose="02010600030101010101" pitchFamily="2" charset="-122"/>
                <a:cs typeface="Courier New" panose="02070309020205020404" pitchFamily="9"/>
              </a:rPr>
              <a:t>　</a:t>
            </a:r>
            <a:endParaRPr lang="zh-CN" altLang="en-US">
              <a:solidFill>
                <a:srgbClr val="FF0000"/>
              </a:solidFill>
            </a:endParaRPr>
          </a:p>
        </p:txBody>
      </p:sp>
      <p:sp>
        <p:nvSpPr>
          <p:cNvPr id="3" name="文本框 2" title=""/>
          <p:cNvSpPr txBox="1"/>
          <p:nvPr/>
        </p:nvSpPr>
        <p:spPr>
          <a:xfrm>
            <a:off x="4386774" y="2560216"/>
            <a:ext cx="1918399" cy="652666"/>
          </a:xfrm>
          <a:prstGeom prst="rect">
            <a:avLst/>
          </a:prstGeom>
          <a:noFill/>
        </p:spPr>
        <p:txBody>
          <a:bodyPr vert="horz" wrap="none" rtlCol="0">
            <a:noAutofit/>
          </a:bodyPr>
          <a:lstStyle>
            <a:lvl1pPr marL="0" algn="l" defTabSz="469265" rtl="0" eaLnBrk="1" latinLnBrk="0" hangingPunct="1">
              <a:defRPr sz="925" kern="1200">
                <a:solidFill>
                  <a:schemeClr val="tx1"/>
                </a:solidFill>
                <a:latin typeface="+mn-lt"/>
                <a:ea typeface="+mn-ea"/>
                <a:cs typeface="+mn-cs"/>
              </a:defRPr>
            </a:lvl1pPr>
            <a:lvl2pPr marL="234315" algn="l" defTabSz="469265" rtl="0" eaLnBrk="1" latinLnBrk="0" hangingPunct="1">
              <a:defRPr sz="925" kern="1200">
                <a:solidFill>
                  <a:schemeClr val="tx1"/>
                </a:solidFill>
                <a:latin typeface="+mn-lt"/>
                <a:ea typeface="+mn-ea"/>
                <a:cs typeface="+mn-cs"/>
              </a:defRPr>
            </a:lvl2pPr>
            <a:lvl3pPr marL="469265" algn="l" defTabSz="469265" rtl="0" eaLnBrk="1" latinLnBrk="0" hangingPunct="1">
              <a:defRPr sz="925" kern="1200">
                <a:solidFill>
                  <a:schemeClr val="tx1"/>
                </a:solidFill>
                <a:latin typeface="+mn-lt"/>
                <a:ea typeface="+mn-ea"/>
                <a:cs typeface="+mn-cs"/>
              </a:defRPr>
            </a:lvl3pPr>
            <a:lvl4pPr marL="703580" algn="l" defTabSz="469265" rtl="0" eaLnBrk="1" latinLnBrk="0" hangingPunct="1">
              <a:defRPr sz="925" kern="1200">
                <a:solidFill>
                  <a:schemeClr val="tx1"/>
                </a:solidFill>
                <a:latin typeface="+mn-lt"/>
                <a:ea typeface="+mn-ea"/>
                <a:cs typeface="+mn-cs"/>
              </a:defRPr>
            </a:lvl4pPr>
            <a:lvl5pPr marL="938530" algn="l" defTabSz="469265" rtl="0" eaLnBrk="1" latinLnBrk="0" hangingPunct="1">
              <a:defRPr sz="925" kern="1200">
                <a:solidFill>
                  <a:schemeClr val="tx1"/>
                </a:solidFill>
                <a:latin typeface="+mn-lt"/>
                <a:ea typeface="+mn-ea"/>
                <a:cs typeface="+mn-cs"/>
              </a:defRPr>
            </a:lvl5pPr>
            <a:lvl6pPr marL="1172845" algn="l" defTabSz="469265" rtl="0" eaLnBrk="1" latinLnBrk="0" hangingPunct="1">
              <a:defRPr sz="925" kern="1200">
                <a:solidFill>
                  <a:schemeClr val="tx1"/>
                </a:solidFill>
                <a:latin typeface="+mn-lt"/>
                <a:ea typeface="+mn-ea"/>
                <a:cs typeface="+mn-cs"/>
              </a:defRPr>
            </a:lvl6pPr>
            <a:lvl7pPr marL="1407795" algn="l" defTabSz="469265" rtl="0" eaLnBrk="1" latinLnBrk="0" hangingPunct="1">
              <a:defRPr sz="925" kern="1200">
                <a:solidFill>
                  <a:schemeClr val="tx1"/>
                </a:solidFill>
                <a:latin typeface="+mn-lt"/>
                <a:ea typeface="+mn-ea"/>
                <a:cs typeface="+mn-cs"/>
              </a:defRPr>
            </a:lvl7pPr>
            <a:lvl8pPr marL="1642110" algn="l" defTabSz="469265" rtl="0" eaLnBrk="1" latinLnBrk="0" hangingPunct="1">
              <a:defRPr sz="925" kern="1200">
                <a:solidFill>
                  <a:schemeClr val="tx1"/>
                </a:solidFill>
                <a:latin typeface="+mn-lt"/>
                <a:ea typeface="+mn-ea"/>
                <a:cs typeface="+mn-cs"/>
              </a:defRPr>
            </a:lvl8pPr>
            <a:lvl9pPr marL="1877060" algn="l" defTabSz="469265" rtl="0" eaLnBrk="1" latinLnBrk="0" hangingPunct="1">
              <a:defRPr sz="925" kern="1200">
                <a:solidFill>
                  <a:schemeClr val="tx1"/>
                </a:solidFill>
                <a:latin typeface="+mn-lt"/>
                <a:ea typeface="+mn-ea"/>
                <a:cs typeface="+mn-cs"/>
              </a:defRPr>
            </a:lvl9pPr>
          </a:lstStyle>
          <a:p>
            <a:pPr>
              <a:lnSpc>
                <a:spcPct val="150000"/>
              </a:lnSpc>
            </a:pPr>
            <a:r>
              <a:rPr kumimoji="0" lang="en-US" altLang="zh-CN" sz="2800" b="1" i="0" strike="noStrike" kern="1200" cap="none" spc="0" normalizeH="0" baseline="0" noProof="0">
                <a:ln>
                  <a:noFill/>
                </a:ln>
                <a:solidFill>
                  <a:srgbClr val="FF0000"/>
                </a:solidFill>
                <a:effectLst/>
                <a:uLnTx/>
                <a:uFill>
                  <a:solidFill>
                    <a:srgbClr val="000000"/>
                  </a:solidFill>
                </a:uFill>
                <a:latin typeface="Times New Roman" panose="02020603050405020304" pitchFamily="9"/>
                <a:ea typeface="宋体" panose="02010600030101010101" pitchFamily="2" charset="-122"/>
                <a:cs typeface="Times New Roman" panose="02020603050405020304" pitchFamily="9"/>
              </a:rPr>
              <a:t>messages</a:t>
            </a:r>
            <a:r>
              <a:rPr kumimoji="0" lang="zh-CN" altLang="zh-CN" sz="2800" b="1" i="0" strike="noStrike" kern="1200" cap="none" spc="0" normalizeH="0" baseline="0" noProof="0">
                <a:ln>
                  <a:noFill/>
                </a:ln>
                <a:solidFill>
                  <a:srgbClr val="FF0000"/>
                </a:solidFill>
                <a:effectLst/>
                <a:uLnTx/>
                <a:uFill>
                  <a:solidFill>
                    <a:srgbClr val="000000"/>
                  </a:solidFill>
                </a:uFill>
                <a:latin typeface="Times New Roman" panose="02020603050405020304" pitchFamily="9"/>
                <a:ea typeface="宋体" panose="02010600030101010101" pitchFamily="2" charset="-122"/>
                <a:cs typeface="Courier New" panose="02070309020205020404" pitchFamily="9"/>
              </a:rPr>
              <a:t>　</a:t>
            </a:r>
            <a:endParaRPr lang="zh-CN" altLang="en-US">
              <a:solidFill>
                <a:srgbClr val="FF0000"/>
              </a:solidFil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allAtOnce"/>
      <p:bldP spid="3" grpId="0" build="allAtOnce"/>
    </p:bld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YT"/>
        <p:cNvGrpSpPr/>
        <p:nvPr/>
      </p:nvGrpSpPr>
      <p:grpSpPr>
        <a:xfrm>
          <a:off x="0" y="0"/>
          <a:ext cx="0" cy="0"/>
        </a:xfrm>
      </p:grpSpPr>
      <p:pic>
        <p:nvPicPr>
          <p:cNvPr id="10989" name="yt_image_10989" title=""/>
          <p:cNvPicPr>
            <a:picLocks noChangeAspect="1" noChangeArrowheads="1"/>
          </p:cNvPicPr>
          <p:nvPr/>
        </p:nvPicPr>
        <p:blipFill>
          <a:blip r:embed="rId2"/>
          <a:stretch>
            <a:fillRect/>
          </a:stretch>
        </p:blipFill>
        <p:spPr bwMode="auto">
          <a:xfrm>
            <a:off x="360000" y="1507272"/>
            <a:ext cx="2221230" cy="523875"/>
          </a:xfrm>
          <a:prstGeom prst="rect">
            <a:avLst/>
          </a:prstGeom>
          <a:noFill/>
          <a:extLst>
            <a:ext uri="{909E8E84-426E-40DD-AFC4-6F175D3DCCD1}">
              <a14:hiddenFill xmlns:a14="http://schemas.microsoft.com/office/drawing/2010/main">
                <a:solidFill>
                  <a:srgbClr val="FFFFFF"/>
                </a:solidFill>
              </a14:hiddenFill>
            </a:ext>
          </a:extLst>
        </p:spPr>
      </p:pic>
      <p:sp>
        <p:nvSpPr>
          <p:cNvPr id="10991" name="yt_shape_10991" title=""/>
          <p:cNvSpPr txBox="1"/>
          <p:nvPr/>
        </p:nvSpPr>
        <p:spPr>
          <a:xfrm>
            <a:off x="360079" y="2081819"/>
            <a:ext cx="11471999" cy="2503506"/>
          </a:xfrm>
          <a:prstGeom prst="rect">
            <a:avLst/>
          </a:prstGeom>
        </p:spPr>
        <p:txBody>
          <a:bodyPr vert="horz" wrap="square" lIns="0" tIns="0" rIns="0" bIns="0" rtlCol="0">
            <a:spAutoFit/>
          </a:bodyPr>
          <a:lstStyle>
            <a:lvl1pPr marL="0" algn="l" defTabSz="469265" rtl="0" eaLnBrk="1" latinLnBrk="0" hangingPunct="1">
              <a:defRPr sz="925" kern="1200">
                <a:solidFill>
                  <a:schemeClr val="tx1"/>
                </a:solidFill>
                <a:latin typeface="+mn-lt"/>
                <a:ea typeface="+mn-ea"/>
                <a:cs typeface="+mn-cs"/>
              </a:defRPr>
            </a:lvl1pPr>
            <a:lvl2pPr marL="234315" algn="l" defTabSz="469265" rtl="0" eaLnBrk="1" latinLnBrk="0" hangingPunct="1">
              <a:defRPr sz="925" kern="1200">
                <a:solidFill>
                  <a:schemeClr val="tx1"/>
                </a:solidFill>
                <a:latin typeface="+mn-lt"/>
                <a:ea typeface="+mn-ea"/>
                <a:cs typeface="+mn-cs"/>
              </a:defRPr>
            </a:lvl2pPr>
            <a:lvl3pPr marL="469265" algn="l" defTabSz="469265" rtl="0" eaLnBrk="1" latinLnBrk="0" hangingPunct="1">
              <a:defRPr sz="925" kern="1200">
                <a:solidFill>
                  <a:schemeClr val="tx1"/>
                </a:solidFill>
                <a:latin typeface="+mn-lt"/>
                <a:ea typeface="+mn-ea"/>
                <a:cs typeface="+mn-cs"/>
              </a:defRPr>
            </a:lvl3pPr>
            <a:lvl4pPr marL="703580" algn="l" defTabSz="469265" rtl="0" eaLnBrk="1" latinLnBrk="0" hangingPunct="1">
              <a:defRPr sz="925" kern="1200">
                <a:solidFill>
                  <a:schemeClr val="tx1"/>
                </a:solidFill>
                <a:latin typeface="+mn-lt"/>
                <a:ea typeface="+mn-ea"/>
                <a:cs typeface="+mn-cs"/>
              </a:defRPr>
            </a:lvl4pPr>
            <a:lvl5pPr marL="938530" algn="l" defTabSz="469265" rtl="0" eaLnBrk="1" latinLnBrk="0" hangingPunct="1">
              <a:defRPr sz="925" kern="1200">
                <a:solidFill>
                  <a:schemeClr val="tx1"/>
                </a:solidFill>
                <a:latin typeface="+mn-lt"/>
                <a:ea typeface="+mn-ea"/>
                <a:cs typeface="+mn-cs"/>
              </a:defRPr>
            </a:lvl5pPr>
            <a:lvl6pPr marL="1172845" algn="l" defTabSz="469265" rtl="0" eaLnBrk="1" latinLnBrk="0" hangingPunct="1">
              <a:defRPr sz="925" kern="1200">
                <a:solidFill>
                  <a:schemeClr val="tx1"/>
                </a:solidFill>
                <a:latin typeface="+mn-lt"/>
                <a:ea typeface="+mn-ea"/>
                <a:cs typeface="+mn-cs"/>
              </a:defRPr>
            </a:lvl6pPr>
            <a:lvl7pPr marL="1407795" algn="l" defTabSz="469265" rtl="0" eaLnBrk="1" latinLnBrk="0" hangingPunct="1">
              <a:defRPr sz="925" kern="1200">
                <a:solidFill>
                  <a:schemeClr val="tx1"/>
                </a:solidFill>
                <a:latin typeface="+mn-lt"/>
                <a:ea typeface="+mn-ea"/>
                <a:cs typeface="+mn-cs"/>
              </a:defRPr>
            </a:lvl7pPr>
            <a:lvl8pPr marL="1642110" algn="l" defTabSz="469265" rtl="0" eaLnBrk="1" latinLnBrk="0" hangingPunct="1">
              <a:defRPr sz="925" kern="1200">
                <a:solidFill>
                  <a:schemeClr val="tx1"/>
                </a:solidFill>
                <a:latin typeface="+mn-lt"/>
                <a:ea typeface="+mn-ea"/>
                <a:cs typeface="+mn-cs"/>
              </a:defRPr>
            </a:lvl8pPr>
            <a:lvl9pPr marL="1877060" algn="l" defTabSz="469265" rtl="0" eaLnBrk="1" latinLnBrk="0" hangingPunct="1">
              <a:defRPr sz="925" kern="1200">
                <a:solidFill>
                  <a:schemeClr val="tx1"/>
                </a:solidFill>
                <a:latin typeface="+mn-lt"/>
                <a:ea typeface="+mn-ea"/>
                <a:cs typeface="+mn-cs"/>
              </a:defRPr>
            </a:lvl9pPr>
          </a:lstStyle>
          <a:p>
            <a:pPr indent="713105" algn="just" eaLnBrk="1" latinLnBrk="0" hangingPunct="0">
              <a:lnSpc>
                <a:spcPct val="150000"/>
              </a:lnSpc>
            </a:pPr>
            <a:r>
              <a:rPr lang="zh-CN"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rPr>
              <a:t>本单元话题是</a:t>
            </a:r>
            <a:r>
              <a:rPr lang="en-US" altLang="zh-CN" sz="2800" b="1" i="0" u="none">
                <a:solidFill>
                  <a:srgbClr val="000000"/>
                </a:solidFill>
                <a:effectLst/>
                <a:latin typeface="宋体" panose="02010600030101010101" pitchFamily="2" charset="-122"/>
                <a:ea typeface="宋体" panose="02010600030101010101" pitchFamily="2" charset="-122"/>
                <a:cs typeface="Times New Roman" panose="02020603050405020304" pitchFamily="9"/>
              </a:rPr>
              <a:t>“</a:t>
            </a:r>
            <a:r>
              <a:rPr lang="zh-CN"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rPr>
              <a:t>个性特点</a:t>
            </a:r>
            <a:r>
              <a:rPr lang="en-US" altLang="zh-CN" sz="2800" b="1" i="0" u="none">
                <a:solidFill>
                  <a:srgbClr val="000000"/>
                </a:solidFill>
                <a:effectLst/>
                <a:latin typeface="宋体" panose="02010600030101010101" pitchFamily="2" charset="-122"/>
                <a:ea typeface="宋体" panose="02010600030101010101" pitchFamily="2" charset="-122"/>
                <a:cs typeface="Times New Roman" panose="02020603050405020304" pitchFamily="9"/>
              </a:rPr>
              <a:t>”</a:t>
            </a:r>
            <a:r>
              <a:rPr lang="zh-CN"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rPr>
              <a:t>，主要谈论人的外貌、性格等并进行比较。此类话题作文主要涉及两个方面，一是能够表达人的外貌特征、爱好、个性特征等。二是能够描述人物的相同点和不同点。要求能恰当运用比较级进行比较。</a:t>
            </a:r>
            <a:endParaRPr lang="zh-CN"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endParaRPr>
          </a:p>
        </p:txBody>
      </p:sp>
      <p:sp>
        <p:nvSpPr>
          <p:cNvPr id="7" name="C_3#39aafd733.fixed?vbadefaultcenterpage=1&amp;parentnodeid=7e0f87cd2&amp;vbahtmlprocessed=1" title=""/>
          <p:cNvSpPr/>
          <p:nvPr>
            <p:custDataLst>
              <p:tags r:id="rId3"/>
            </p:custDataLst>
          </p:nvPr>
        </p:nvSpPr>
        <p:spPr>
          <a:xfrm>
            <a:off x="5050790" y="495935"/>
            <a:ext cx="2089785" cy="873125"/>
          </a:xfrm>
          <a:prstGeom prst="rect">
            <a:avLst/>
          </a:prstGeom>
          <a:noFill/>
        </p:spPr>
        <p:txBody>
          <a:bodyPr wrap="none" lIns="0" tIns="0" rIns="0" bIns="0" rtlCol="0" anchor="ctr"/>
          <a:lstStyle>
            <a:lvl1pPr marL="0" algn="l" defTabSz="469265" rtl="0" eaLnBrk="1" latinLnBrk="0" hangingPunct="1">
              <a:defRPr sz="925" kern="1200">
                <a:solidFill>
                  <a:schemeClr val="tx1"/>
                </a:solidFill>
                <a:latin typeface="+mn-lt"/>
                <a:ea typeface="+mn-ea"/>
                <a:cs typeface="+mn-cs"/>
              </a:defRPr>
            </a:lvl1pPr>
            <a:lvl2pPr marL="234315" algn="l" defTabSz="469265" rtl="0" eaLnBrk="1" latinLnBrk="0" hangingPunct="1">
              <a:defRPr sz="925" kern="1200">
                <a:solidFill>
                  <a:schemeClr val="tx1"/>
                </a:solidFill>
                <a:latin typeface="+mn-lt"/>
                <a:ea typeface="+mn-ea"/>
                <a:cs typeface="+mn-cs"/>
              </a:defRPr>
            </a:lvl2pPr>
            <a:lvl3pPr marL="469265" algn="l" defTabSz="469265" rtl="0" eaLnBrk="1" latinLnBrk="0" hangingPunct="1">
              <a:defRPr sz="925" kern="1200">
                <a:solidFill>
                  <a:schemeClr val="tx1"/>
                </a:solidFill>
                <a:latin typeface="+mn-lt"/>
                <a:ea typeface="+mn-ea"/>
                <a:cs typeface="+mn-cs"/>
              </a:defRPr>
            </a:lvl3pPr>
            <a:lvl4pPr marL="703580" algn="l" defTabSz="469265" rtl="0" eaLnBrk="1" latinLnBrk="0" hangingPunct="1">
              <a:defRPr sz="925" kern="1200">
                <a:solidFill>
                  <a:schemeClr val="tx1"/>
                </a:solidFill>
                <a:latin typeface="+mn-lt"/>
                <a:ea typeface="+mn-ea"/>
                <a:cs typeface="+mn-cs"/>
              </a:defRPr>
            </a:lvl4pPr>
            <a:lvl5pPr marL="938530" algn="l" defTabSz="469265" rtl="0" eaLnBrk="1" latinLnBrk="0" hangingPunct="1">
              <a:defRPr sz="925" kern="1200">
                <a:solidFill>
                  <a:schemeClr val="tx1"/>
                </a:solidFill>
                <a:latin typeface="+mn-lt"/>
                <a:ea typeface="+mn-ea"/>
                <a:cs typeface="+mn-cs"/>
              </a:defRPr>
            </a:lvl5pPr>
            <a:lvl6pPr marL="1172845" algn="l" defTabSz="469265" rtl="0" eaLnBrk="1" latinLnBrk="0" hangingPunct="1">
              <a:defRPr sz="925" kern="1200">
                <a:solidFill>
                  <a:schemeClr val="tx1"/>
                </a:solidFill>
                <a:latin typeface="+mn-lt"/>
                <a:ea typeface="+mn-ea"/>
                <a:cs typeface="+mn-cs"/>
              </a:defRPr>
            </a:lvl6pPr>
            <a:lvl7pPr marL="1407795" algn="l" defTabSz="469265" rtl="0" eaLnBrk="1" latinLnBrk="0" hangingPunct="1">
              <a:defRPr sz="925" kern="1200">
                <a:solidFill>
                  <a:schemeClr val="tx1"/>
                </a:solidFill>
                <a:latin typeface="+mn-lt"/>
                <a:ea typeface="+mn-ea"/>
                <a:cs typeface="+mn-cs"/>
              </a:defRPr>
            </a:lvl7pPr>
            <a:lvl8pPr marL="1642110" algn="l" defTabSz="469265" rtl="0" eaLnBrk="1" latinLnBrk="0" hangingPunct="1">
              <a:defRPr sz="925" kern="1200">
                <a:solidFill>
                  <a:schemeClr val="tx1"/>
                </a:solidFill>
                <a:latin typeface="+mn-lt"/>
                <a:ea typeface="+mn-ea"/>
                <a:cs typeface="+mn-cs"/>
              </a:defRPr>
            </a:lvl8pPr>
            <a:lvl9pPr marL="1877060" algn="l" defTabSz="469265" rtl="0" eaLnBrk="1" latinLnBrk="0" hangingPunct="1">
              <a:defRPr sz="925" kern="1200">
                <a:solidFill>
                  <a:schemeClr val="tx1"/>
                </a:solidFill>
                <a:latin typeface="+mn-lt"/>
                <a:ea typeface="+mn-ea"/>
                <a:cs typeface="+mn-cs"/>
              </a:defRPr>
            </a:lvl9pPr>
          </a:lstStyle>
          <a:p>
            <a:pPr algn="ctr" eaLnBrk="1" latinLnBrk="0" hangingPunct="0">
              <a:lnSpc>
                <a:spcPct val="150000"/>
              </a:lnSpc>
            </a:pPr>
            <a:r>
              <a:rPr lang="en-US" altLang="zh-CN" sz="3600" b="1">
                <a:solidFill>
                  <a:srgbClr val="00ADA3"/>
                </a:solidFill>
                <a:latin typeface="微软雅黑" panose="020b0503020204020204" pitchFamily="34" charset="-122"/>
                <a:ea typeface="微软雅黑" panose="020b0503020204020204" pitchFamily="34" charset="-122"/>
                <a:cs typeface="微软雅黑" panose="020b0503020204020204" pitchFamily="34" charset="-120"/>
              </a:rPr>
              <a:t>   </a:t>
            </a:r>
            <a:r>
              <a:rPr lang="zh-CN" altLang="en-US" sz="3600" b="1">
                <a:solidFill>
                  <a:srgbClr val="00ADA3"/>
                </a:solidFill>
                <a:latin typeface="微软雅黑" panose="020b0503020204020204" pitchFamily="34" charset="-122"/>
                <a:ea typeface="微软雅黑" panose="020b0503020204020204" pitchFamily="34" charset="-122"/>
                <a:cs typeface="微软雅黑" panose="020b0503020204020204" pitchFamily="34" charset="-120"/>
              </a:rPr>
              <a:t>写作专题</a:t>
            </a:r>
            <a:endParaRPr lang="zh-CN" altLang="en-US" sz="3600" b="1">
              <a:solidFill>
                <a:srgbClr val="00ADA3"/>
              </a:solidFill>
              <a:latin typeface="微软雅黑" panose="020b0503020204020204" pitchFamily="34" charset="-122"/>
              <a:ea typeface="微软雅黑" panose="020b0503020204020204" pitchFamily="34" charset="-122"/>
              <a:cs typeface="微软雅黑" panose="020b0503020204020204" pitchFamily="34" charset="-120"/>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YT"/>
        <p:cNvGrpSpPr/>
        <p:nvPr/>
      </p:nvGrpSpPr>
      <p:grpSpPr>
        <a:xfrm>
          <a:off x="0" y="0"/>
          <a:ext cx="0" cy="0"/>
        </a:xfrm>
      </p:grpSpPr>
      <p:sp>
        <p:nvSpPr>
          <p:cNvPr id="10992" name="yt_shape_10992" title=""/>
          <p:cNvSpPr txBox="1"/>
          <p:nvPr/>
        </p:nvSpPr>
        <p:spPr>
          <a:xfrm>
            <a:off x="360000" y="720000"/>
            <a:ext cx="3079689" cy="599716"/>
          </a:xfrm>
          <a:prstGeom prst="rect">
            <a:avLst/>
          </a:prstGeom>
        </p:spPr>
        <p:txBody>
          <a:bodyPr vert="horz" wrap="none" lIns="0" tIns="0" rIns="0" bIns="0" rtlCol="0">
            <a:spAutoFit/>
          </a:bodyPr>
          <a:lstStyle>
            <a:lvl1pPr marL="0" algn="l" defTabSz="469265" rtl="0" eaLnBrk="1" latinLnBrk="0" hangingPunct="1">
              <a:defRPr sz="925" kern="1200">
                <a:solidFill>
                  <a:schemeClr val="tx1"/>
                </a:solidFill>
                <a:latin typeface="+mn-lt"/>
                <a:ea typeface="+mn-ea"/>
                <a:cs typeface="+mn-cs"/>
              </a:defRPr>
            </a:lvl1pPr>
            <a:lvl2pPr marL="234315" algn="l" defTabSz="469265" rtl="0" eaLnBrk="1" latinLnBrk="0" hangingPunct="1">
              <a:defRPr sz="925" kern="1200">
                <a:solidFill>
                  <a:schemeClr val="tx1"/>
                </a:solidFill>
                <a:latin typeface="+mn-lt"/>
                <a:ea typeface="+mn-ea"/>
                <a:cs typeface="+mn-cs"/>
              </a:defRPr>
            </a:lvl2pPr>
            <a:lvl3pPr marL="469265" algn="l" defTabSz="469265" rtl="0" eaLnBrk="1" latinLnBrk="0" hangingPunct="1">
              <a:defRPr sz="925" kern="1200">
                <a:solidFill>
                  <a:schemeClr val="tx1"/>
                </a:solidFill>
                <a:latin typeface="+mn-lt"/>
                <a:ea typeface="+mn-ea"/>
                <a:cs typeface="+mn-cs"/>
              </a:defRPr>
            </a:lvl3pPr>
            <a:lvl4pPr marL="703580" algn="l" defTabSz="469265" rtl="0" eaLnBrk="1" latinLnBrk="0" hangingPunct="1">
              <a:defRPr sz="925" kern="1200">
                <a:solidFill>
                  <a:schemeClr val="tx1"/>
                </a:solidFill>
                <a:latin typeface="+mn-lt"/>
                <a:ea typeface="+mn-ea"/>
                <a:cs typeface="+mn-cs"/>
              </a:defRPr>
            </a:lvl4pPr>
            <a:lvl5pPr marL="938530" algn="l" defTabSz="469265" rtl="0" eaLnBrk="1" latinLnBrk="0" hangingPunct="1">
              <a:defRPr sz="925" kern="1200">
                <a:solidFill>
                  <a:schemeClr val="tx1"/>
                </a:solidFill>
                <a:latin typeface="+mn-lt"/>
                <a:ea typeface="+mn-ea"/>
                <a:cs typeface="+mn-cs"/>
              </a:defRPr>
            </a:lvl5pPr>
            <a:lvl6pPr marL="1172845" algn="l" defTabSz="469265" rtl="0" eaLnBrk="1" latinLnBrk="0" hangingPunct="1">
              <a:defRPr sz="925" kern="1200">
                <a:solidFill>
                  <a:schemeClr val="tx1"/>
                </a:solidFill>
                <a:latin typeface="+mn-lt"/>
                <a:ea typeface="+mn-ea"/>
                <a:cs typeface="+mn-cs"/>
              </a:defRPr>
            </a:lvl6pPr>
            <a:lvl7pPr marL="1407795" algn="l" defTabSz="469265" rtl="0" eaLnBrk="1" latinLnBrk="0" hangingPunct="1">
              <a:defRPr sz="925" kern="1200">
                <a:solidFill>
                  <a:schemeClr val="tx1"/>
                </a:solidFill>
                <a:latin typeface="+mn-lt"/>
                <a:ea typeface="+mn-ea"/>
                <a:cs typeface="+mn-cs"/>
              </a:defRPr>
            </a:lvl7pPr>
            <a:lvl8pPr marL="1642110" algn="l" defTabSz="469265" rtl="0" eaLnBrk="1" latinLnBrk="0" hangingPunct="1">
              <a:defRPr sz="925" kern="1200">
                <a:solidFill>
                  <a:schemeClr val="tx1"/>
                </a:solidFill>
                <a:latin typeface="+mn-lt"/>
                <a:ea typeface="+mn-ea"/>
                <a:cs typeface="+mn-cs"/>
              </a:defRPr>
            </a:lvl8pPr>
            <a:lvl9pPr marL="1877060" algn="l" defTabSz="469265" rtl="0" eaLnBrk="1" latinLnBrk="0" hangingPunct="1">
              <a:defRPr sz="925" kern="1200">
                <a:solidFill>
                  <a:schemeClr val="tx1"/>
                </a:solidFill>
                <a:latin typeface="+mn-lt"/>
                <a:ea typeface="+mn-ea"/>
                <a:cs typeface="+mn-cs"/>
              </a:defRPr>
            </a:lvl9pPr>
          </a:lstStyle>
          <a:p>
            <a:pPr indent="713105" algn="l" eaLnBrk="1" latinLnBrk="0" hangingPunct="0">
              <a:lnSpc>
                <a:spcPct val="150000"/>
              </a:lnSpc>
            </a:pPr>
            <a:r>
              <a:rPr lang="zh-CN" altLang="zh-CN" sz="2850" b="0" i="0" u="none" spc="18400">
                <a:noFill/>
                <a:effectLst/>
                <a:latin typeface="Courier New" panose="02070309020205020404" pitchFamily="9"/>
                <a:ea typeface="宋体" panose="02010600030101010101" pitchFamily="2" charset="-122"/>
                <a:cs typeface="Courier New" panose="02070309020205020404" pitchFamily="9"/>
                <a:sym typeface="Finished"/>
              </a:rPr>
              <a:t>⁠</a:t>
            </a:r>
            <a:endParaRPr lang="zh-CN" altLang="zh-CN" sz="2850" b="0" i="0" u="none" spc="18400">
              <a:solidFill>
                <a:srgbClr val="1EE3CF"/>
              </a:solidFill>
              <a:effectLst/>
              <a:latin typeface="Courier New" panose="02070309020205020404" pitchFamily="9"/>
              <a:ea typeface="宋体" panose="02010600030101010101" pitchFamily="2" charset="-122"/>
              <a:cs typeface="Courier New" panose="02070309020205020404" pitchFamily="9"/>
              <a:sym typeface="Finished"/>
              <a:hlinkClick action="ppaction://macro?name={&quot;type&quot;:&quot;ImageText&quot;,&quot;item&quot;:&quot;ImageText&quot;,&quot;path&quot;:&quot;\\ImageTexts\\50d06faf-4bba-4d0f-85e0-a67d446d615a.png&quot;}"/>
            </a:endParaRPr>
          </a:p>
        </p:txBody>
      </p:sp>
      <p:sp>
        <p:nvSpPr>
          <p:cNvPr id="10993" name="yt_shape_10993" title=""/>
          <p:cNvSpPr txBox="1"/>
          <p:nvPr/>
        </p:nvSpPr>
        <p:spPr>
          <a:xfrm>
            <a:off x="360079" y="1370504"/>
            <a:ext cx="2512226" cy="564514"/>
          </a:xfrm>
          <a:prstGeom prst="rect">
            <a:avLst/>
          </a:prstGeom>
        </p:spPr>
        <p:txBody>
          <a:bodyPr vert="horz" wrap="none" lIns="0" tIns="0" rIns="0" bIns="0" rtlCol="0">
            <a:spAutoFit/>
          </a:bodyPr>
          <a:lstStyle>
            <a:lvl1pPr marL="0" algn="l" defTabSz="469265" rtl="0" eaLnBrk="1" latinLnBrk="0" hangingPunct="1">
              <a:defRPr sz="925" kern="1200">
                <a:solidFill>
                  <a:schemeClr val="tx1"/>
                </a:solidFill>
                <a:latin typeface="+mn-lt"/>
                <a:ea typeface="+mn-ea"/>
                <a:cs typeface="+mn-cs"/>
              </a:defRPr>
            </a:lvl1pPr>
            <a:lvl2pPr marL="234315" algn="l" defTabSz="469265" rtl="0" eaLnBrk="1" latinLnBrk="0" hangingPunct="1">
              <a:defRPr sz="925" kern="1200">
                <a:solidFill>
                  <a:schemeClr val="tx1"/>
                </a:solidFill>
                <a:latin typeface="+mn-lt"/>
                <a:ea typeface="+mn-ea"/>
                <a:cs typeface="+mn-cs"/>
              </a:defRPr>
            </a:lvl2pPr>
            <a:lvl3pPr marL="469265" algn="l" defTabSz="469265" rtl="0" eaLnBrk="1" latinLnBrk="0" hangingPunct="1">
              <a:defRPr sz="925" kern="1200">
                <a:solidFill>
                  <a:schemeClr val="tx1"/>
                </a:solidFill>
                <a:latin typeface="+mn-lt"/>
                <a:ea typeface="+mn-ea"/>
                <a:cs typeface="+mn-cs"/>
              </a:defRPr>
            </a:lvl3pPr>
            <a:lvl4pPr marL="703580" algn="l" defTabSz="469265" rtl="0" eaLnBrk="1" latinLnBrk="0" hangingPunct="1">
              <a:defRPr sz="925" kern="1200">
                <a:solidFill>
                  <a:schemeClr val="tx1"/>
                </a:solidFill>
                <a:latin typeface="+mn-lt"/>
                <a:ea typeface="+mn-ea"/>
                <a:cs typeface="+mn-cs"/>
              </a:defRPr>
            </a:lvl4pPr>
            <a:lvl5pPr marL="938530" algn="l" defTabSz="469265" rtl="0" eaLnBrk="1" latinLnBrk="0" hangingPunct="1">
              <a:defRPr sz="925" kern="1200">
                <a:solidFill>
                  <a:schemeClr val="tx1"/>
                </a:solidFill>
                <a:latin typeface="+mn-lt"/>
                <a:ea typeface="+mn-ea"/>
                <a:cs typeface="+mn-cs"/>
              </a:defRPr>
            </a:lvl5pPr>
            <a:lvl6pPr marL="1172845" algn="l" defTabSz="469265" rtl="0" eaLnBrk="1" latinLnBrk="0" hangingPunct="1">
              <a:defRPr sz="925" kern="1200">
                <a:solidFill>
                  <a:schemeClr val="tx1"/>
                </a:solidFill>
                <a:latin typeface="+mn-lt"/>
                <a:ea typeface="+mn-ea"/>
                <a:cs typeface="+mn-cs"/>
              </a:defRPr>
            </a:lvl6pPr>
            <a:lvl7pPr marL="1407795" algn="l" defTabSz="469265" rtl="0" eaLnBrk="1" latinLnBrk="0" hangingPunct="1">
              <a:defRPr sz="925" kern="1200">
                <a:solidFill>
                  <a:schemeClr val="tx1"/>
                </a:solidFill>
                <a:latin typeface="+mn-lt"/>
                <a:ea typeface="+mn-ea"/>
                <a:cs typeface="+mn-cs"/>
              </a:defRPr>
            </a:lvl7pPr>
            <a:lvl8pPr marL="1642110" algn="l" defTabSz="469265" rtl="0" eaLnBrk="1" latinLnBrk="0" hangingPunct="1">
              <a:defRPr sz="925" kern="1200">
                <a:solidFill>
                  <a:schemeClr val="tx1"/>
                </a:solidFill>
                <a:latin typeface="+mn-lt"/>
                <a:ea typeface="+mn-ea"/>
                <a:cs typeface="+mn-cs"/>
              </a:defRPr>
            </a:lvl8pPr>
            <a:lvl9pPr marL="1877060" algn="l" defTabSz="469265" rtl="0" eaLnBrk="1" latinLnBrk="0" hangingPunct="1">
              <a:defRPr sz="925" kern="1200">
                <a:solidFill>
                  <a:schemeClr val="tx1"/>
                </a:solidFill>
                <a:latin typeface="+mn-lt"/>
                <a:ea typeface="+mn-ea"/>
                <a:cs typeface="+mn-cs"/>
              </a:defRPr>
            </a:lvl9pPr>
          </a:lstStyle>
          <a:p>
            <a:pPr indent="713105" algn="just" eaLnBrk="1" latinLnBrk="0" hangingPunct="0">
              <a:lnSpc>
                <a:spcPct val="150000"/>
              </a:lnSpc>
            </a:pPr>
            <a:r>
              <a:rPr lang="en-US"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rPr>
              <a:t>A.</a:t>
            </a:r>
            <a:r>
              <a:rPr lang="zh-CN"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rPr>
              <a:t>回答问题</a:t>
            </a:r>
            <a:endParaRPr lang="zh-CN"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endParaRPr>
          </a:p>
        </p:txBody>
      </p:sp>
      <p:sp>
        <p:nvSpPr>
          <p:cNvPr id="10994" name="yt_shape_10994" title=""/>
          <p:cNvSpPr txBox="1"/>
          <p:nvPr/>
        </p:nvSpPr>
        <p:spPr>
          <a:xfrm>
            <a:off x="360080" y="1985806"/>
            <a:ext cx="11471999" cy="1215204"/>
          </a:xfrm>
          <a:prstGeom prst="rect">
            <a:avLst/>
          </a:prstGeom>
        </p:spPr>
        <p:txBody>
          <a:bodyPr vert="horz" wrap="square" lIns="0" tIns="0" rIns="0" bIns="0" rtlCol="0">
            <a:spAutoFit/>
          </a:bodyPr>
          <a:lstStyle>
            <a:lvl1pPr marL="0" algn="l" defTabSz="469265" rtl="0" eaLnBrk="1" latinLnBrk="0" hangingPunct="1">
              <a:defRPr sz="925" kern="1200">
                <a:solidFill>
                  <a:schemeClr val="tx1"/>
                </a:solidFill>
                <a:latin typeface="+mn-lt"/>
                <a:ea typeface="+mn-ea"/>
                <a:cs typeface="+mn-cs"/>
              </a:defRPr>
            </a:lvl1pPr>
            <a:lvl2pPr marL="234315" algn="l" defTabSz="469265" rtl="0" eaLnBrk="1" latinLnBrk="0" hangingPunct="1">
              <a:defRPr sz="925" kern="1200">
                <a:solidFill>
                  <a:schemeClr val="tx1"/>
                </a:solidFill>
                <a:latin typeface="+mn-lt"/>
                <a:ea typeface="+mn-ea"/>
                <a:cs typeface="+mn-cs"/>
              </a:defRPr>
            </a:lvl2pPr>
            <a:lvl3pPr marL="469265" algn="l" defTabSz="469265" rtl="0" eaLnBrk="1" latinLnBrk="0" hangingPunct="1">
              <a:defRPr sz="925" kern="1200">
                <a:solidFill>
                  <a:schemeClr val="tx1"/>
                </a:solidFill>
                <a:latin typeface="+mn-lt"/>
                <a:ea typeface="+mn-ea"/>
                <a:cs typeface="+mn-cs"/>
              </a:defRPr>
            </a:lvl3pPr>
            <a:lvl4pPr marL="703580" algn="l" defTabSz="469265" rtl="0" eaLnBrk="1" latinLnBrk="0" hangingPunct="1">
              <a:defRPr sz="925" kern="1200">
                <a:solidFill>
                  <a:schemeClr val="tx1"/>
                </a:solidFill>
                <a:latin typeface="+mn-lt"/>
                <a:ea typeface="+mn-ea"/>
                <a:cs typeface="+mn-cs"/>
              </a:defRPr>
            </a:lvl4pPr>
            <a:lvl5pPr marL="938530" algn="l" defTabSz="469265" rtl="0" eaLnBrk="1" latinLnBrk="0" hangingPunct="1">
              <a:defRPr sz="925" kern="1200">
                <a:solidFill>
                  <a:schemeClr val="tx1"/>
                </a:solidFill>
                <a:latin typeface="+mn-lt"/>
                <a:ea typeface="+mn-ea"/>
                <a:cs typeface="+mn-cs"/>
              </a:defRPr>
            </a:lvl5pPr>
            <a:lvl6pPr marL="1172845" algn="l" defTabSz="469265" rtl="0" eaLnBrk="1" latinLnBrk="0" hangingPunct="1">
              <a:defRPr sz="925" kern="1200">
                <a:solidFill>
                  <a:schemeClr val="tx1"/>
                </a:solidFill>
                <a:latin typeface="+mn-lt"/>
                <a:ea typeface="+mn-ea"/>
                <a:cs typeface="+mn-cs"/>
              </a:defRPr>
            </a:lvl6pPr>
            <a:lvl7pPr marL="1407795" algn="l" defTabSz="469265" rtl="0" eaLnBrk="1" latinLnBrk="0" hangingPunct="1">
              <a:defRPr sz="925" kern="1200">
                <a:solidFill>
                  <a:schemeClr val="tx1"/>
                </a:solidFill>
                <a:latin typeface="+mn-lt"/>
                <a:ea typeface="+mn-ea"/>
                <a:cs typeface="+mn-cs"/>
              </a:defRPr>
            </a:lvl7pPr>
            <a:lvl8pPr marL="1642110" algn="l" defTabSz="469265" rtl="0" eaLnBrk="1" latinLnBrk="0" hangingPunct="1">
              <a:defRPr sz="925" kern="1200">
                <a:solidFill>
                  <a:schemeClr val="tx1"/>
                </a:solidFill>
                <a:latin typeface="+mn-lt"/>
                <a:ea typeface="+mn-ea"/>
                <a:cs typeface="+mn-cs"/>
              </a:defRPr>
            </a:lvl8pPr>
            <a:lvl9pPr marL="1877060" algn="l" defTabSz="469265" rtl="0" eaLnBrk="1" latinLnBrk="0" hangingPunct="1">
              <a:defRPr sz="925" kern="1200">
                <a:solidFill>
                  <a:schemeClr val="tx1"/>
                </a:solidFill>
                <a:latin typeface="+mn-lt"/>
                <a:ea typeface="+mn-ea"/>
                <a:cs typeface="+mn-cs"/>
              </a:defRPr>
            </a:lvl9pPr>
          </a:lstStyle>
          <a:p>
            <a:pPr indent="713105" algn="just" eaLnBrk="1" latinLnBrk="0" hangingPunct="0">
              <a:lnSpc>
                <a:spcPct val="150000"/>
              </a:lnSpc>
            </a:pPr>
            <a:r>
              <a:rPr lang="en-US"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rPr>
              <a:t>I have two older brothers, Matt and Martin.They love me very much.Maybe it is because I am their only younger sister.</a:t>
            </a:r>
            <a:endParaRPr lang="en-US"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endParaRPr>
          </a:p>
        </p:txBody>
      </p:sp>
      <p:pic>
        <p:nvPicPr>
          <p:cNvPr id="3" name="yt_shape_1684742008335" title=""/>
          <p:cNvPicPr/>
          <p:nvPr/>
        </p:nvPicPr>
        <p:blipFill>
          <a:blip r:embed="rId2"/>
          <a:stretch>
            <a:fillRect/>
          </a:stretch>
        </p:blipFill>
        <p:spPr>
          <a:xfrm>
            <a:off x="1136605" y="751173"/>
            <a:ext cx="2209864" cy="531571"/>
          </a:xfrm>
          <a:prstGeom prst="rect">
            <a:avLst/>
          </a:prstGeom>
        </p:spPr>
      </p:pic>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YT"/>
        <p:cNvGrpSpPr/>
        <p:nvPr/>
      </p:nvGrpSpPr>
      <p:grpSpPr>
        <a:xfrm>
          <a:off x="0" y="0"/>
          <a:ext cx="0" cy="0"/>
        </a:xfrm>
      </p:grpSpPr>
      <p:sp>
        <p:nvSpPr>
          <p:cNvPr id="10995" name="yt_shape_10995" title=""/>
          <p:cNvSpPr txBox="1"/>
          <p:nvPr/>
        </p:nvSpPr>
        <p:spPr>
          <a:xfrm>
            <a:off x="360080" y="720000"/>
            <a:ext cx="11471999" cy="3800528"/>
          </a:xfrm>
          <a:prstGeom prst="rect">
            <a:avLst/>
          </a:prstGeom>
        </p:spPr>
        <p:txBody>
          <a:bodyPr vert="horz" wrap="square" lIns="0" tIns="0" rIns="0" bIns="0" rtlCol="0">
            <a:spAutoFit/>
          </a:bodyPr>
          <a:lstStyle>
            <a:lvl1pPr marL="0" algn="l" defTabSz="469265" rtl="0" eaLnBrk="1" latinLnBrk="0" hangingPunct="1">
              <a:defRPr sz="925" kern="1200">
                <a:solidFill>
                  <a:schemeClr val="tx1"/>
                </a:solidFill>
                <a:latin typeface="+mn-lt"/>
                <a:ea typeface="+mn-ea"/>
                <a:cs typeface="+mn-cs"/>
              </a:defRPr>
            </a:lvl1pPr>
            <a:lvl2pPr marL="234315" algn="l" defTabSz="469265" rtl="0" eaLnBrk="1" latinLnBrk="0" hangingPunct="1">
              <a:defRPr sz="925" kern="1200">
                <a:solidFill>
                  <a:schemeClr val="tx1"/>
                </a:solidFill>
                <a:latin typeface="+mn-lt"/>
                <a:ea typeface="+mn-ea"/>
                <a:cs typeface="+mn-cs"/>
              </a:defRPr>
            </a:lvl2pPr>
            <a:lvl3pPr marL="469265" algn="l" defTabSz="469265" rtl="0" eaLnBrk="1" latinLnBrk="0" hangingPunct="1">
              <a:defRPr sz="925" kern="1200">
                <a:solidFill>
                  <a:schemeClr val="tx1"/>
                </a:solidFill>
                <a:latin typeface="+mn-lt"/>
                <a:ea typeface="+mn-ea"/>
                <a:cs typeface="+mn-cs"/>
              </a:defRPr>
            </a:lvl3pPr>
            <a:lvl4pPr marL="703580" algn="l" defTabSz="469265" rtl="0" eaLnBrk="1" latinLnBrk="0" hangingPunct="1">
              <a:defRPr sz="925" kern="1200">
                <a:solidFill>
                  <a:schemeClr val="tx1"/>
                </a:solidFill>
                <a:latin typeface="+mn-lt"/>
                <a:ea typeface="+mn-ea"/>
                <a:cs typeface="+mn-cs"/>
              </a:defRPr>
            </a:lvl4pPr>
            <a:lvl5pPr marL="938530" algn="l" defTabSz="469265" rtl="0" eaLnBrk="1" latinLnBrk="0" hangingPunct="1">
              <a:defRPr sz="925" kern="1200">
                <a:solidFill>
                  <a:schemeClr val="tx1"/>
                </a:solidFill>
                <a:latin typeface="+mn-lt"/>
                <a:ea typeface="+mn-ea"/>
                <a:cs typeface="+mn-cs"/>
              </a:defRPr>
            </a:lvl5pPr>
            <a:lvl6pPr marL="1172845" algn="l" defTabSz="469265" rtl="0" eaLnBrk="1" latinLnBrk="0" hangingPunct="1">
              <a:defRPr sz="925" kern="1200">
                <a:solidFill>
                  <a:schemeClr val="tx1"/>
                </a:solidFill>
                <a:latin typeface="+mn-lt"/>
                <a:ea typeface="+mn-ea"/>
                <a:cs typeface="+mn-cs"/>
              </a:defRPr>
            </a:lvl6pPr>
            <a:lvl7pPr marL="1407795" algn="l" defTabSz="469265" rtl="0" eaLnBrk="1" latinLnBrk="0" hangingPunct="1">
              <a:defRPr sz="925" kern="1200">
                <a:solidFill>
                  <a:schemeClr val="tx1"/>
                </a:solidFill>
                <a:latin typeface="+mn-lt"/>
                <a:ea typeface="+mn-ea"/>
                <a:cs typeface="+mn-cs"/>
              </a:defRPr>
            </a:lvl7pPr>
            <a:lvl8pPr marL="1642110" algn="l" defTabSz="469265" rtl="0" eaLnBrk="1" latinLnBrk="0" hangingPunct="1">
              <a:defRPr sz="925" kern="1200">
                <a:solidFill>
                  <a:schemeClr val="tx1"/>
                </a:solidFill>
                <a:latin typeface="+mn-lt"/>
                <a:ea typeface="+mn-ea"/>
                <a:cs typeface="+mn-cs"/>
              </a:defRPr>
            </a:lvl8pPr>
            <a:lvl9pPr marL="1877060" algn="l" defTabSz="469265" rtl="0" eaLnBrk="1" latinLnBrk="0" hangingPunct="1">
              <a:defRPr sz="925" kern="1200">
                <a:solidFill>
                  <a:schemeClr val="tx1"/>
                </a:solidFill>
                <a:latin typeface="+mn-lt"/>
                <a:ea typeface="+mn-ea"/>
                <a:cs typeface="+mn-cs"/>
              </a:defRPr>
            </a:lvl9pPr>
          </a:lstStyle>
          <a:p>
            <a:pPr indent="713105" algn="just" eaLnBrk="1" latinLnBrk="0" hangingPunct="0">
              <a:lnSpc>
                <a:spcPct val="150000"/>
              </a:lnSpc>
            </a:pPr>
            <a:r>
              <a:rPr lang="en-US"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rPr>
              <a:t>Matt and Martin look similar.They both have big eyes and thick(</a:t>
            </a:r>
            <a:r>
              <a:rPr lang="zh-CN"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rPr>
              <a:t>浓密的</a:t>
            </a:r>
            <a:r>
              <a:rPr lang="en-US"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rPr>
              <a:t>) dark hair.They are also very tanned(</a:t>
            </a:r>
            <a:r>
              <a:rPr lang="zh-CN"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rPr>
              <a:t>晒黑的</a:t>
            </a:r>
            <a:r>
              <a:rPr lang="en-US"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rPr>
              <a:t>) because they enjoy outdoor sports.The difference is that Matt likes football while Martin is a tennis player.They are much taller than me and I always have to look up when I talk to them.They both love to eat, so Mom often says that they could eat a horse.</a:t>
            </a:r>
            <a:endParaRPr lang="en-US"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YT"/>
        <p:cNvGrpSpPr/>
        <p:nvPr/>
      </p:nvGrpSpPr>
      <p:grpSpPr>
        <a:xfrm>
          <a:off x="0" y="0"/>
          <a:ext cx="0" cy="0"/>
        </a:xfrm>
      </p:grpSpPr>
      <p:sp>
        <p:nvSpPr>
          <p:cNvPr id="10996" name="yt_shape_10996" title=""/>
          <p:cNvSpPr txBox="1"/>
          <p:nvPr/>
        </p:nvSpPr>
        <p:spPr>
          <a:xfrm>
            <a:off x="360080" y="720000"/>
            <a:ext cx="11471999" cy="5093189"/>
          </a:xfrm>
          <a:prstGeom prst="rect">
            <a:avLst/>
          </a:prstGeom>
        </p:spPr>
        <p:txBody>
          <a:bodyPr vert="horz" wrap="square" lIns="0" tIns="0" rIns="0" bIns="0" rtlCol="0">
            <a:spAutoFit/>
          </a:bodyPr>
          <a:lstStyle>
            <a:lvl1pPr marL="0" algn="l" defTabSz="469265" rtl="0" eaLnBrk="1" latinLnBrk="0" hangingPunct="1">
              <a:defRPr sz="925" kern="1200">
                <a:solidFill>
                  <a:schemeClr val="tx1"/>
                </a:solidFill>
                <a:latin typeface="+mn-lt"/>
                <a:ea typeface="+mn-ea"/>
                <a:cs typeface="+mn-cs"/>
              </a:defRPr>
            </a:lvl1pPr>
            <a:lvl2pPr marL="234315" algn="l" defTabSz="469265" rtl="0" eaLnBrk="1" latinLnBrk="0" hangingPunct="1">
              <a:defRPr sz="925" kern="1200">
                <a:solidFill>
                  <a:schemeClr val="tx1"/>
                </a:solidFill>
                <a:latin typeface="+mn-lt"/>
                <a:ea typeface="+mn-ea"/>
                <a:cs typeface="+mn-cs"/>
              </a:defRPr>
            </a:lvl2pPr>
            <a:lvl3pPr marL="469265" algn="l" defTabSz="469265" rtl="0" eaLnBrk="1" latinLnBrk="0" hangingPunct="1">
              <a:defRPr sz="925" kern="1200">
                <a:solidFill>
                  <a:schemeClr val="tx1"/>
                </a:solidFill>
                <a:latin typeface="+mn-lt"/>
                <a:ea typeface="+mn-ea"/>
                <a:cs typeface="+mn-cs"/>
              </a:defRPr>
            </a:lvl3pPr>
            <a:lvl4pPr marL="703580" algn="l" defTabSz="469265" rtl="0" eaLnBrk="1" latinLnBrk="0" hangingPunct="1">
              <a:defRPr sz="925" kern="1200">
                <a:solidFill>
                  <a:schemeClr val="tx1"/>
                </a:solidFill>
                <a:latin typeface="+mn-lt"/>
                <a:ea typeface="+mn-ea"/>
                <a:cs typeface="+mn-cs"/>
              </a:defRPr>
            </a:lvl4pPr>
            <a:lvl5pPr marL="938530" algn="l" defTabSz="469265" rtl="0" eaLnBrk="1" latinLnBrk="0" hangingPunct="1">
              <a:defRPr sz="925" kern="1200">
                <a:solidFill>
                  <a:schemeClr val="tx1"/>
                </a:solidFill>
                <a:latin typeface="+mn-lt"/>
                <a:ea typeface="+mn-ea"/>
                <a:cs typeface="+mn-cs"/>
              </a:defRPr>
            </a:lvl5pPr>
            <a:lvl6pPr marL="1172845" algn="l" defTabSz="469265" rtl="0" eaLnBrk="1" latinLnBrk="0" hangingPunct="1">
              <a:defRPr sz="925" kern="1200">
                <a:solidFill>
                  <a:schemeClr val="tx1"/>
                </a:solidFill>
                <a:latin typeface="+mn-lt"/>
                <a:ea typeface="+mn-ea"/>
                <a:cs typeface="+mn-cs"/>
              </a:defRPr>
            </a:lvl6pPr>
            <a:lvl7pPr marL="1407795" algn="l" defTabSz="469265" rtl="0" eaLnBrk="1" latinLnBrk="0" hangingPunct="1">
              <a:defRPr sz="925" kern="1200">
                <a:solidFill>
                  <a:schemeClr val="tx1"/>
                </a:solidFill>
                <a:latin typeface="+mn-lt"/>
                <a:ea typeface="+mn-ea"/>
                <a:cs typeface="+mn-cs"/>
              </a:defRPr>
            </a:lvl7pPr>
            <a:lvl8pPr marL="1642110" algn="l" defTabSz="469265" rtl="0" eaLnBrk="1" latinLnBrk="0" hangingPunct="1">
              <a:defRPr sz="925" kern="1200">
                <a:solidFill>
                  <a:schemeClr val="tx1"/>
                </a:solidFill>
                <a:latin typeface="+mn-lt"/>
                <a:ea typeface="+mn-ea"/>
                <a:cs typeface="+mn-cs"/>
              </a:defRPr>
            </a:lvl8pPr>
            <a:lvl9pPr marL="1877060" algn="l" defTabSz="469265" rtl="0" eaLnBrk="1" latinLnBrk="0" hangingPunct="1">
              <a:defRPr sz="925" kern="1200">
                <a:solidFill>
                  <a:schemeClr val="tx1"/>
                </a:solidFill>
                <a:latin typeface="+mn-lt"/>
                <a:ea typeface="+mn-ea"/>
                <a:cs typeface="+mn-cs"/>
              </a:defRPr>
            </a:lvl9pPr>
          </a:lstStyle>
          <a:p>
            <a:pPr indent="713105" algn="just" eaLnBrk="1" latinLnBrk="0" hangingPunct="0">
              <a:lnSpc>
                <a:spcPct val="150000"/>
              </a:lnSpc>
            </a:pPr>
            <a:r>
              <a:rPr lang="en-US"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rPr>
              <a:t>Their personalities(</a:t>
            </a:r>
            <a:r>
              <a:rPr lang="zh-CN"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rPr>
              <a:t>性格</a:t>
            </a:r>
            <a:r>
              <a:rPr lang="en-US"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rPr>
              <a:t>) are very different.Matt is very outgoing.He often does club activities and gets on easily with people.He also likes to play jokes(</a:t>
            </a:r>
            <a:r>
              <a:rPr lang="zh-CN"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rPr>
              <a:t>玩笑</a:t>
            </a:r>
            <a:r>
              <a:rPr lang="en-US"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rPr>
              <a:t>) on others, especially(</a:t>
            </a:r>
            <a:r>
              <a:rPr lang="zh-CN"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rPr>
              <a:t>尤其</a:t>
            </a:r>
            <a:r>
              <a:rPr lang="en-US"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rPr>
              <a:t>) Martin! Sometimes Mom is not very happy with Matt because he plays so much and does not listen to his teachers carefully in class.</a:t>
            </a:r>
            <a:endParaRPr lang="en-US"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endParaRPr>
          </a:p>
          <a:p>
            <a:pPr indent="713105" algn="just" eaLnBrk="1" latinLnBrk="0" hangingPunct="0">
              <a:lnSpc>
                <a:spcPct val="150000"/>
              </a:lnSpc>
            </a:pPr>
            <a:r>
              <a:rPr lang="en-US"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rPr>
              <a:t>Martin is less outgoing than Matt, but he has more friends.He often reads books quietly in the library.He also does well in his tests because he works very hard on his studies.Mom never has to worry about Martin.</a:t>
            </a:r>
            <a:endParaRPr lang="en-US"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YT"/>
        <p:cNvGrpSpPr/>
        <p:nvPr/>
      </p:nvGrpSpPr>
      <p:grpSpPr>
        <a:xfrm>
          <a:off x="0" y="0"/>
          <a:ext cx="0" cy="0"/>
        </a:xfrm>
      </p:grpSpPr>
      <p:sp>
        <p:nvSpPr>
          <p:cNvPr id="10998" name="yt_shape_10998" title=""/>
          <p:cNvSpPr txBox="1"/>
          <p:nvPr/>
        </p:nvSpPr>
        <p:spPr>
          <a:xfrm>
            <a:off x="360079" y="720000"/>
            <a:ext cx="9236631" cy="564514"/>
          </a:xfrm>
          <a:prstGeom prst="rect">
            <a:avLst/>
          </a:prstGeom>
        </p:spPr>
        <p:txBody>
          <a:bodyPr vert="horz" wrap="none" lIns="0" tIns="0" rIns="0" bIns="0" rtlCol="0">
            <a:spAutoFit/>
          </a:bodyPr>
          <a:lstStyle>
            <a:lvl1pPr marL="0" algn="l" defTabSz="469265" rtl="0" eaLnBrk="1" latinLnBrk="0" hangingPunct="1">
              <a:defRPr sz="925" kern="1200">
                <a:solidFill>
                  <a:schemeClr val="tx1"/>
                </a:solidFill>
                <a:latin typeface="+mn-lt"/>
                <a:ea typeface="+mn-ea"/>
                <a:cs typeface="+mn-cs"/>
              </a:defRPr>
            </a:lvl1pPr>
            <a:lvl2pPr marL="234315" algn="l" defTabSz="469265" rtl="0" eaLnBrk="1" latinLnBrk="0" hangingPunct="1">
              <a:defRPr sz="925" kern="1200">
                <a:solidFill>
                  <a:schemeClr val="tx1"/>
                </a:solidFill>
                <a:latin typeface="+mn-lt"/>
                <a:ea typeface="+mn-ea"/>
                <a:cs typeface="+mn-cs"/>
              </a:defRPr>
            </a:lvl2pPr>
            <a:lvl3pPr marL="469265" algn="l" defTabSz="469265" rtl="0" eaLnBrk="1" latinLnBrk="0" hangingPunct="1">
              <a:defRPr sz="925" kern="1200">
                <a:solidFill>
                  <a:schemeClr val="tx1"/>
                </a:solidFill>
                <a:latin typeface="+mn-lt"/>
                <a:ea typeface="+mn-ea"/>
                <a:cs typeface="+mn-cs"/>
              </a:defRPr>
            </a:lvl3pPr>
            <a:lvl4pPr marL="703580" algn="l" defTabSz="469265" rtl="0" eaLnBrk="1" latinLnBrk="0" hangingPunct="1">
              <a:defRPr sz="925" kern="1200">
                <a:solidFill>
                  <a:schemeClr val="tx1"/>
                </a:solidFill>
                <a:latin typeface="+mn-lt"/>
                <a:ea typeface="+mn-ea"/>
                <a:cs typeface="+mn-cs"/>
              </a:defRPr>
            </a:lvl4pPr>
            <a:lvl5pPr marL="938530" algn="l" defTabSz="469265" rtl="0" eaLnBrk="1" latinLnBrk="0" hangingPunct="1">
              <a:defRPr sz="925" kern="1200">
                <a:solidFill>
                  <a:schemeClr val="tx1"/>
                </a:solidFill>
                <a:latin typeface="+mn-lt"/>
                <a:ea typeface="+mn-ea"/>
                <a:cs typeface="+mn-cs"/>
              </a:defRPr>
            </a:lvl5pPr>
            <a:lvl6pPr marL="1172845" algn="l" defTabSz="469265" rtl="0" eaLnBrk="1" latinLnBrk="0" hangingPunct="1">
              <a:defRPr sz="925" kern="1200">
                <a:solidFill>
                  <a:schemeClr val="tx1"/>
                </a:solidFill>
                <a:latin typeface="+mn-lt"/>
                <a:ea typeface="+mn-ea"/>
                <a:cs typeface="+mn-cs"/>
              </a:defRPr>
            </a:lvl6pPr>
            <a:lvl7pPr marL="1407795" algn="l" defTabSz="469265" rtl="0" eaLnBrk="1" latinLnBrk="0" hangingPunct="1">
              <a:defRPr sz="925" kern="1200">
                <a:solidFill>
                  <a:schemeClr val="tx1"/>
                </a:solidFill>
                <a:latin typeface="+mn-lt"/>
                <a:ea typeface="+mn-ea"/>
                <a:cs typeface="+mn-cs"/>
              </a:defRPr>
            </a:lvl7pPr>
            <a:lvl8pPr marL="1642110" algn="l" defTabSz="469265" rtl="0" eaLnBrk="1" latinLnBrk="0" hangingPunct="1">
              <a:defRPr sz="925" kern="1200">
                <a:solidFill>
                  <a:schemeClr val="tx1"/>
                </a:solidFill>
                <a:latin typeface="+mn-lt"/>
                <a:ea typeface="+mn-ea"/>
                <a:cs typeface="+mn-cs"/>
              </a:defRPr>
            </a:lvl8pPr>
            <a:lvl9pPr marL="1877060" algn="l" defTabSz="469265" rtl="0" eaLnBrk="1" latinLnBrk="0" hangingPunct="1">
              <a:defRPr sz="925" kern="1200">
                <a:solidFill>
                  <a:schemeClr val="tx1"/>
                </a:solidFill>
                <a:latin typeface="+mn-lt"/>
                <a:ea typeface="+mn-ea"/>
                <a:cs typeface="+mn-cs"/>
              </a:defRPr>
            </a:lvl9pPr>
          </a:lstStyle>
          <a:p>
            <a:pPr indent="713105" algn="just" eaLnBrk="1" latinLnBrk="0" hangingPunct="0">
              <a:lnSpc>
                <a:spcPct val="150000"/>
              </a:lnSpc>
            </a:pPr>
            <a:r>
              <a:rPr lang="en-US"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rPr>
              <a:t>1</a:t>
            </a:r>
            <a:r>
              <a:rPr lang="zh-CN"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rPr>
              <a:t>．</a:t>
            </a:r>
            <a:r>
              <a:rPr lang="en-US"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rPr>
              <a:t>How many children are there in the writer's family?</a:t>
            </a:r>
            <a:endParaRPr lang="en-US"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endParaRPr>
          </a:p>
        </p:txBody>
      </p:sp>
      <p:sp>
        <p:nvSpPr>
          <p:cNvPr id="10999" name="yt_shape_10999" title=""/>
          <p:cNvSpPr txBox="1"/>
          <p:nvPr/>
        </p:nvSpPr>
        <p:spPr>
          <a:xfrm>
            <a:off x="360079" y="1335302"/>
            <a:ext cx="4079771" cy="564514"/>
          </a:xfrm>
          <a:prstGeom prst="rect">
            <a:avLst/>
          </a:prstGeom>
        </p:spPr>
        <p:txBody>
          <a:bodyPr vert="horz" wrap="none" lIns="0" tIns="0" rIns="0" bIns="0" rtlCol="0">
            <a:spAutoFit/>
          </a:bodyPr>
          <a:lstStyle>
            <a:lvl1pPr marL="0" algn="l" defTabSz="469265" rtl="0" eaLnBrk="1" latinLnBrk="0" hangingPunct="1">
              <a:defRPr sz="925" kern="1200">
                <a:solidFill>
                  <a:schemeClr val="tx1"/>
                </a:solidFill>
                <a:latin typeface="+mn-lt"/>
                <a:ea typeface="+mn-ea"/>
                <a:cs typeface="+mn-cs"/>
              </a:defRPr>
            </a:lvl1pPr>
            <a:lvl2pPr marL="234315" algn="l" defTabSz="469265" rtl="0" eaLnBrk="1" latinLnBrk="0" hangingPunct="1">
              <a:defRPr sz="925" kern="1200">
                <a:solidFill>
                  <a:schemeClr val="tx1"/>
                </a:solidFill>
                <a:latin typeface="+mn-lt"/>
                <a:ea typeface="+mn-ea"/>
                <a:cs typeface="+mn-cs"/>
              </a:defRPr>
            </a:lvl2pPr>
            <a:lvl3pPr marL="469265" algn="l" defTabSz="469265" rtl="0" eaLnBrk="1" latinLnBrk="0" hangingPunct="1">
              <a:defRPr sz="925" kern="1200">
                <a:solidFill>
                  <a:schemeClr val="tx1"/>
                </a:solidFill>
                <a:latin typeface="+mn-lt"/>
                <a:ea typeface="+mn-ea"/>
                <a:cs typeface="+mn-cs"/>
              </a:defRPr>
            </a:lvl3pPr>
            <a:lvl4pPr marL="703580" algn="l" defTabSz="469265" rtl="0" eaLnBrk="1" latinLnBrk="0" hangingPunct="1">
              <a:defRPr sz="925" kern="1200">
                <a:solidFill>
                  <a:schemeClr val="tx1"/>
                </a:solidFill>
                <a:latin typeface="+mn-lt"/>
                <a:ea typeface="+mn-ea"/>
                <a:cs typeface="+mn-cs"/>
              </a:defRPr>
            </a:lvl4pPr>
            <a:lvl5pPr marL="938530" algn="l" defTabSz="469265" rtl="0" eaLnBrk="1" latinLnBrk="0" hangingPunct="1">
              <a:defRPr sz="925" kern="1200">
                <a:solidFill>
                  <a:schemeClr val="tx1"/>
                </a:solidFill>
                <a:latin typeface="+mn-lt"/>
                <a:ea typeface="+mn-ea"/>
                <a:cs typeface="+mn-cs"/>
              </a:defRPr>
            </a:lvl5pPr>
            <a:lvl6pPr marL="1172845" algn="l" defTabSz="469265" rtl="0" eaLnBrk="1" latinLnBrk="0" hangingPunct="1">
              <a:defRPr sz="925" kern="1200">
                <a:solidFill>
                  <a:schemeClr val="tx1"/>
                </a:solidFill>
                <a:latin typeface="+mn-lt"/>
                <a:ea typeface="+mn-ea"/>
                <a:cs typeface="+mn-cs"/>
              </a:defRPr>
            </a:lvl6pPr>
            <a:lvl7pPr marL="1407795" algn="l" defTabSz="469265" rtl="0" eaLnBrk="1" latinLnBrk="0" hangingPunct="1">
              <a:defRPr sz="925" kern="1200">
                <a:solidFill>
                  <a:schemeClr val="tx1"/>
                </a:solidFill>
                <a:latin typeface="+mn-lt"/>
                <a:ea typeface="+mn-ea"/>
                <a:cs typeface="+mn-cs"/>
              </a:defRPr>
            </a:lvl7pPr>
            <a:lvl8pPr marL="1642110" algn="l" defTabSz="469265" rtl="0" eaLnBrk="1" latinLnBrk="0" hangingPunct="1">
              <a:defRPr sz="925" kern="1200">
                <a:solidFill>
                  <a:schemeClr val="tx1"/>
                </a:solidFill>
                <a:latin typeface="+mn-lt"/>
                <a:ea typeface="+mn-ea"/>
                <a:cs typeface="+mn-cs"/>
              </a:defRPr>
            </a:lvl8pPr>
            <a:lvl9pPr marL="1877060" algn="l" defTabSz="469265" rtl="0" eaLnBrk="1" latinLnBrk="0" hangingPunct="1">
              <a:defRPr sz="925" kern="1200">
                <a:solidFill>
                  <a:schemeClr val="tx1"/>
                </a:solidFill>
                <a:latin typeface="+mn-lt"/>
                <a:ea typeface="+mn-ea"/>
                <a:cs typeface="+mn-cs"/>
              </a:defRPr>
            </a:lvl9pPr>
          </a:lstStyle>
          <a:p>
            <a:pPr indent="713105" algn="just" eaLnBrk="1" latinLnBrk="0" hangingPunct="0">
              <a:lnSpc>
                <a:spcPct val="150000"/>
              </a:lnSpc>
            </a:pPr>
            <a:r>
              <a:rPr lang="zh-CN" altLang="zh-CN" sz="100" b="1" i="0" spc="-100">
                <a:solidFill>
                  <a:srgbClr val="FF0000"/>
                </a:solidFill>
                <a:effectLst/>
                <a:latin typeface="Times New Roman" panose="02020603050405020304" pitchFamily="9"/>
                <a:ea typeface="宋体" panose="02010600030101010101" pitchFamily="2" charset="-122"/>
                <a:cs typeface="Times New Roman" panose="02020603050405020304" pitchFamily="9"/>
              </a:rPr>
              <a:t> </a:t>
            </a:r>
            <a:r>
              <a:rPr lang="zh-CN" altLang="zh-CN" sz="2800" b="1" i="0" u="sng">
                <a:solidFill>
                  <a:srgbClr val="000000"/>
                </a:solidFill>
                <a:effectLst/>
                <a:uFill>
                  <a:solidFill>
                    <a:srgbClr val="000000"/>
                  </a:solidFill>
                </a:uFill>
                <a:latin typeface="Times New Roman" panose="02020603050405020304" pitchFamily="9"/>
                <a:ea typeface="宋体" panose="02010600030101010101" pitchFamily="2" charset="-122"/>
                <a:cs typeface="Times New Roman" panose="02020603050405020304" pitchFamily="9"/>
              </a:rPr>
              <a:t> </a:t>
            </a:r>
            <a:r>
              <a:rPr lang="zh-CN" altLang="zh-CN" sz="2800" b="1" i="0" u="sng">
                <a:solidFill>
                  <a:srgbClr val="FF0000"/>
                </a:solidFill>
                <a:effectLst/>
                <a:uFill>
                  <a:solidFill>
                    <a:srgbClr val="000000"/>
                  </a:solidFill>
                </a:uFill>
                <a:latin typeface="Times New Roman" panose="02020603050405020304" pitchFamily="9"/>
                <a:ea typeface="宋体" panose="02010600030101010101" pitchFamily="2" charset="-122"/>
                <a:cs typeface="Courier New" panose="02070309020205020404" pitchFamily="9"/>
              </a:rPr>
              <a:t>　</a:t>
            </a:r>
            <a:r>
              <a:rPr lang="en-US" altLang="zh-CN" sz="2800" b="1" i="0" u="sng">
                <a:solidFill>
                  <a:srgbClr val="FF0000">
                    <a:alpha val="0"/>
                  </a:srgbClr>
                </a:solidFill>
                <a:effectLst/>
                <a:uFill>
                  <a:solidFill>
                    <a:srgbClr val="000000"/>
                  </a:solidFill>
                </a:uFill>
                <a:latin typeface="Times New Roman" panose="02020603050405020304" pitchFamily="9"/>
                <a:ea typeface="宋体" panose="02010600030101010101" pitchFamily="2" charset="-122"/>
                <a:cs typeface="Times New Roman" panose="02020603050405020304" pitchFamily="9"/>
              </a:rPr>
              <a:t>There are three.</a:t>
            </a:r>
            <a:r>
              <a:rPr lang="zh-CN" altLang="zh-CN" sz="2800" b="1" i="0" u="sng">
                <a:solidFill>
                  <a:srgbClr val="FF0000">
                    <a:alpha val="0"/>
                  </a:srgbClr>
                </a:solidFill>
                <a:effectLst/>
                <a:uFill>
                  <a:solidFill>
                    <a:srgbClr val="000000"/>
                  </a:solidFill>
                </a:uFill>
                <a:latin typeface="Times New Roman" panose="02020603050405020304" pitchFamily="9"/>
                <a:ea typeface="宋体" panose="02010600030101010101" pitchFamily="2" charset="-122"/>
                <a:cs typeface="Courier New" panose="02070309020205020404" pitchFamily="9"/>
              </a:rPr>
              <a:t>　</a:t>
            </a:r>
            <a:r>
              <a:rPr lang="zh-CN" altLang="zh-CN" sz="2800" b="1" i="0" u="sng">
                <a:solidFill>
                  <a:srgbClr val="000000"/>
                </a:solidFill>
                <a:effectLst/>
                <a:uFill>
                  <a:solidFill>
                    <a:srgbClr val="000000"/>
                  </a:solidFill>
                </a:uFill>
                <a:latin typeface="Times New Roman" panose="02020603050405020304" pitchFamily="9"/>
                <a:ea typeface="宋体" panose="02010600030101010101" pitchFamily="2" charset="-122"/>
                <a:cs typeface="Times New Roman" panose="02020603050405020304" pitchFamily="9"/>
              </a:rPr>
              <a:t> </a:t>
            </a:r>
            <a:r>
              <a:rPr lang="zh-CN" altLang="zh-CN" sz="100" b="1" i="0" spc="-100">
                <a:noFill/>
                <a:effectLst/>
                <a:latin typeface="Times New Roman" panose="02020603050405020304" pitchFamily="9"/>
                <a:ea typeface="宋体" panose="02010600030101010101" pitchFamily="2" charset="-122"/>
                <a:cs typeface="Times New Roman" panose="02020603050405020304" pitchFamily="9"/>
              </a:rPr>
              <a:t>⁠</a:t>
            </a:r>
            <a:endParaRPr lang="zh-CN" altLang="zh-CN" sz="100" b="1" i="0" spc="-100">
              <a:noFill/>
              <a:effectLst/>
              <a:latin typeface="Times New Roman" panose="02020603050405020304" pitchFamily="9"/>
              <a:ea typeface="宋体" panose="02010600030101010101" pitchFamily="2" charset="-122"/>
              <a:cs typeface="Times New Roman" panose="02020603050405020304" pitchFamily="9"/>
            </a:endParaRPr>
          </a:p>
        </p:txBody>
      </p:sp>
      <p:sp>
        <p:nvSpPr>
          <p:cNvPr id="11000" name="yt_shape_11000" title=""/>
          <p:cNvSpPr txBox="1"/>
          <p:nvPr/>
        </p:nvSpPr>
        <p:spPr>
          <a:xfrm>
            <a:off x="360079" y="1950604"/>
            <a:ext cx="7378879" cy="564514"/>
          </a:xfrm>
          <a:prstGeom prst="rect">
            <a:avLst/>
          </a:prstGeom>
        </p:spPr>
        <p:txBody>
          <a:bodyPr vert="horz" wrap="none" lIns="0" tIns="0" rIns="0" bIns="0" rtlCol="0">
            <a:spAutoFit/>
          </a:bodyPr>
          <a:lstStyle>
            <a:lvl1pPr marL="0" algn="l" defTabSz="469265" rtl="0" eaLnBrk="1" latinLnBrk="0" hangingPunct="1">
              <a:defRPr sz="925" kern="1200">
                <a:solidFill>
                  <a:schemeClr val="tx1"/>
                </a:solidFill>
                <a:latin typeface="+mn-lt"/>
                <a:ea typeface="+mn-ea"/>
                <a:cs typeface="+mn-cs"/>
              </a:defRPr>
            </a:lvl1pPr>
            <a:lvl2pPr marL="234315" algn="l" defTabSz="469265" rtl="0" eaLnBrk="1" latinLnBrk="0" hangingPunct="1">
              <a:defRPr sz="925" kern="1200">
                <a:solidFill>
                  <a:schemeClr val="tx1"/>
                </a:solidFill>
                <a:latin typeface="+mn-lt"/>
                <a:ea typeface="+mn-ea"/>
                <a:cs typeface="+mn-cs"/>
              </a:defRPr>
            </a:lvl2pPr>
            <a:lvl3pPr marL="469265" algn="l" defTabSz="469265" rtl="0" eaLnBrk="1" latinLnBrk="0" hangingPunct="1">
              <a:defRPr sz="925" kern="1200">
                <a:solidFill>
                  <a:schemeClr val="tx1"/>
                </a:solidFill>
                <a:latin typeface="+mn-lt"/>
                <a:ea typeface="+mn-ea"/>
                <a:cs typeface="+mn-cs"/>
              </a:defRPr>
            </a:lvl3pPr>
            <a:lvl4pPr marL="703580" algn="l" defTabSz="469265" rtl="0" eaLnBrk="1" latinLnBrk="0" hangingPunct="1">
              <a:defRPr sz="925" kern="1200">
                <a:solidFill>
                  <a:schemeClr val="tx1"/>
                </a:solidFill>
                <a:latin typeface="+mn-lt"/>
                <a:ea typeface="+mn-ea"/>
                <a:cs typeface="+mn-cs"/>
              </a:defRPr>
            </a:lvl4pPr>
            <a:lvl5pPr marL="938530" algn="l" defTabSz="469265" rtl="0" eaLnBrk="1" latinLnBrk="0" hangingPunct="1">
              <a:defRPr sz="925" kern="1200">
                <a:solidFill>
                  <a:schemeClr val="tx1"/>
                </a:solidFill>
                <a:latin typeface="+mn-lt"/>
                <a:ea typeface="+mn-ea"/>
                <a:cs typeface="+mn-cs"/>
              </a:defRPr>
            </a:lvl5pPr>
            <a:lvl6pPr marL="1172845" algn="l" defTabSz="469265" rtl="0" eaLnBrk="1" latinLnBrk="0" hangingPunct="1">
              <a:defRPr sz="925" kern="1200">
                <a:solidFill>
                  <a:schemeClr val="tx1"/>
                </a:solidFill>
                <a:latin typeface="+mn-lt"/>
                <a:ea typeface="+mn-ea"/>
                <a:cs typeface="+mn-cs"/>
              </a:defRPr>
            </a:lvl6pPr>
            <a:lvl7pPr marL="1407795" algn="l" defTabSz="469265" rtl="0" eaLnBrk="1" latinLnBrk="0" hangingPunct="1">
              <a:defRPr sz="925" kern="1200">
                <a:solidFill>
                  <a:schemeClr val="tx1"/>
                </a:solidFill>
                <a:latin typeface="+mn-lt"/>
                <a:ea typeface="+mn-ea"/>
                <a:cs typeface="+mn-cs"/>
              </a:defRPr>
            </a:lvl7pPr>
            <a:lvl8pPr marL="1642110" algn="l" defTabSz="469265" rtl="0" eaLnBrk="1" latinLnBrk="0" hangingPunct="1">
              <a:defRPr sz="925" kern="1200">
                <a:solidFill>
                  <a:schemeClr val="tx1"/>
                </a:solidFill>
                <a:latin typeface="+mn-lt"/>
                <a:ea typeface="+mn-ea"/>
                <a:cs typeface="+mn-cs"/>
              </a:defRPr>
            </a:lvl8pPr>
            <a:lvl9pPr marL="1877060" algn="l" defTabSz="469265" rtl="0" eaLnBrk="1" latinLnBrk="0" hangingPunct="1">
              <a:defRPr sz="925" kern="1200">
                <a:solidFill>
                  <a:schemeClr val="tx1"/>
                </a:solidFill>
                <a:latin typeface="+mn-lt"/>
                <a:ea typeface="+mn-ea"/>
                <a:cs typeface="+mn-cs"/>
              </a:defRPr>
            </a:lvl9pPr>
          </a:lstStyle>
          <a:p>
            <a:pPr indent="713105" algn="just" eaLnBrk="1" latinLnBrk="0" hangingPunct="0">
              <a:lnSpc>
                <a:spcPct val="150000"/>
              </a:lnSpc>
            </a:pPr>
            <a:r>
              <a:rPr lang="en-US"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rPr>
              <a:t>2</a:t>
            </a:r>
            <a:r>
              <a:rPr lang="zh-CN"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rPr>
              <a:t>．</a:t>
            </a:r>
            <a:r>
              <a:rPr lang="en-US"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rPr>
              <a:t>Why are Matt and Martin very tanned?</a:t>
            </a:r>
            <a:endParaRPr lang="en-US"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endParaRPr>
          </a:p>
        </p:txBody>
      </p:sp>
      <p:sp>
        <p:nvSpPr>
          <p:cNvPr id="11001" name="yt_shape_11001" title=""/>
          <p:cNvSpPr txBox="1"/>
          <p:nvPr/>
        </p:nvSpPr>
        <p:spPr>
          <a:xfrm>
            <a:off x="360079" y="2565906"/>
            <a:ext cx="6950877" cy="564514"/>
          </a:xfrm>
          <a:prstGeom prst="rect">
            <a:avLst/>
          </a:prstGeom>
        </p:spPr>
        <p:txBody>
          <a:bodyPr vert="horz" wrap="none" lIns="0" tIns="0" rIns="0" bIns="0" rtlCol="0">
            <a:spAutoFit/>
          </a:bodyPr>
          <a:lstStyle>
            <a:lvl1pPr marL="0" algn="l" defTabSz="469265" rtl="0" eaLnBrk="1" latinLnBrk="0" hangingPunct="1">
              <a:defRPr sz="925" kern="1200">
                <a:solidFill>
                  <a:schemeClr val="tx1"/>
                </a:solidFill>
                <a:latin typeface="+mn-lt"/>
                <a:ea typeface="+mn-ea"/>
                <a:cs typeface="+mn-cs"/>
              </a:defRPr>
            </a:lvl1pPr>
            <a:lvl2pPr marL="234315" algn="l" defTabSz="469265" rtl="0" eaLnBrk="1" latinLnBrk="0" hangingPunct="1">
              <a:defRPr sz="925" kern="1200">
                <a:solidFill>
                  <a:schemeClr val="tx1"/>
                </a:solidFill>
                <a:latin typeface="+mn-lt"/>
                <a:ea typeface="+mn-ea"/>
                <a:cs typeface="+mn-cs"/>
              </a:defRPr>
            </a:lvl2pPr>
            <a:lvl3pPr marL="469265" algn="l" defTabSz="469265" rtl="0" eaLnBrk="1" latinLnBrk="0" hangingPunct="1">
              <a:defRPr sz="925" kern="1200">
                <a:solidFill>
                  <a:schemeClr val="tx1"/>
                </a:solidFill>
                <a:latin typeface="+mn-lt"/>
                <a:ea typeface="+mn-ea"/>
                <a:cs typeface="+mn-cs"/>
              </a:defRPr>
            </a:lvl3pPr>
            <a:lvl4pPr marL="703580" algn="l" defTabSz="469265" rtl="0" eaLnBrk="1" latinLnBrk="0" hangingPunct="1">
              <a:defRPr sz="925" kern="1200">
                <a:solidFill>
                  <a:schemeClr val="tx1"/>
                </a:solidFill>
                <a:latin typeface="+mn-lt"/>
                <a:ea typeface="+mn-ea"/>
                <a:cs typeface="+mn-cs"/>
              </a:defRPr>
            </a:lvl4pPr>
            <a:lvl5pPr marL="938530" algn="l" defTabSz="469265" rtl="0" eaLnBrk="1" latinLnBrk="0" hangingPunct="1">
              <a:defRPr sz="925" kern="1200">
                <a:solidFill>
                  <a:schemeClr val="tx1"/>
                </a:solidFill>
                <a:latin typeface="+mn-lt"/>
                <a:ea typeface="+mn-ea"/>
                <a:cs typeface="+mn-cs"/>
              </a:defRPr>
            </a:lvl5pPr>
            <a:lvl6pPr marL="1172845" algn="l" defTabSz="469265" rtl="0" eaLnBrk="1" latinLnBrk="0" hangingPunct="1">
              <a:defRPr sz="925" kern="1200">
                <a:solidFill>
                  <a:schemeClr val="tx1"/>
                </a:solidFill>
                <a:latin typeface="+mn-lt"/>
                <a:ea typeface="+mn-ea"/>
                <a:cs typeface="+mn-cs"/>
              </a:defRPr>
            </a:lvl6pPr>
            <a:lvl7pPr marL="1407795" algn="l" defTabSz="469265" rtl="0" eaLnBrk="1" latinLnBrk="0" hangingPunct="1">
              <a:defRPr sz="925" kern="1200">
                <a:solidFill>
                  <a:schemeClr val="tx1"/>
                </a:solidFill>
                <a:latin typeface="+mn-lt"/>
                <a:ea typeface="+mn-ea"/>
                <a:cs typeface="+mn-cs"/>
              </a:defRPr>
            </a:lvl7pPr>
            <a:lvl8pPr marL="1642110" algn="l" defTabSz="469265" rtl="0" eaLnBrk="1" latinLnBrk="0" hangingPunct="1">
              <a:defRPr sz="925" kern="1200">
                <a:solidFill>
                  <a:schemeClr val="tx1"/>
                </a:solidFill>
                <a:latin typeface="+mn-lt"/>
                <a:ea typeface="+mn-ea"/>
                <a:cs typeface="+mn-cs"/>
              </a:defRPr>
            </a:lvl8pPr>
            <a:lvl9pPr marL="1877060" algn="l" defTabSz="469265" rtl="0" eaLnBrk="1" latinLnBrk="0" hangingPunct="1">
              <a:defRPr sz="925" kern="1200">
                <a:solidFill>
                  <a:schemeClr val="tx1"/>
                </a:solidFill>
                <a:latin typeface="+mn-lt"/>
                <a:ea typeface="+mn-ea"/>
                <a:cs typeface="+mn-cs"/>
              </a:defRPr>
            </a:lvl9pPr>
          </a:lstStyle>
          <a:p>
            <a:pPr indent="713105" algn="just" eaLnBrk="1" latinLnBrk="0" hangingPunct="0">
              <a:lnSpc>
                <a:spcPct val="150000"/>
              </a:lnSpc>
            </a:pPr>
            <a:r>
              <a:rPr lang="zh-CN" altLang="zh-CN" sz="100" b="1" i="0" spc="-100">
                <a:solidFill>
                  <a:srgbClr val="FF0000"/>
                </a:solidFill>
                <a:effectLst/>
                <a:latin typeface="Times New Roman" panose="02020603050405020304" pitchFamily="9"/>
                <a:ea typeface="宋体" panose="02010600030101010101" pitchFamily="2" charset="-122"/>
                <a:cs typeface="Times New Roman" panose="02020603050405020304" pitchFamily="9"/>
              </a:rPr>
              <a:t> </a:t>
            </a:r>
            <a:r>
              <a:rPr lang="zh-CN" altLang="zh-CN" sz="2800" b="1" i="0" u="sng">
                <a:solidFill>
                  <a:srgbClr val="000000"/>
                </a:solidFill>
                <a:effectLst/>
                <a:uFill>
                  <a:solidFill>
                    <a:srgbClr val="000000"/>
                  </a:solidFill>
                </a:uFill>
                <a:latin typeface="Times New Roman" panose="02020603050405020304" pitchFamily="9"/>
                <a:ea typeface="宋体" panose="02010600030101010101" pitchFamily="2" charset="-122"/>
                <a:cs typeface="Times New Roman" panose="02020603050405020304" pitchFamily="9"/>
              </a:rPr>
              <a:t> </a:t>
            </a:r>
            <a:r>
              <a:rPr lang="zh-CN" altLang="zh-CN" sz="2800" b="1" i="0" u="sng">
                <a:solidFill>
                  <a:srgbClr val="FF0000"/>
                </a:solidFill>
                <a:effectLst/>
                <a:uFill>
                  <a:solidFill>
                    <a:srgbClr val="000000"/>
                  </a:solidFill>
                </a:uFill>
                <a:latin typeface="Times New Roman" panose="02020603050405020304" pitchFamily="9"/>
                <a:ea typeface="宋体" panose="02010600030101010101" pitchFamily="2" charset="-122"/>
                <a:cs typeface="Courier New" panose="02070309020205020404" pitchFamily="9"/>
              </a:rPr>
              <a:t>　</a:t>
            </a:r>
            <a:r>
              <a:rPr lang="en-US" altLang="zh-CN" sz="2800" b="1" i="0" u="sng">
                <a:solidFill>
                  <a:srgbClr val="FF0000">
                    <a:alpha val="0"/>
                  </a:srgbClr>
                </a:solidFill>
                <a:effectLst/>
                <a:uFill>
                  <a:solidFill>
                    <a:srgbClr val="000000"/>
                  </a:solidFill>
                </a:uFill>
                <a:latin typeface="Times New Roman" panose="02020603050405020304" pitchFamily="9"/>
                <a:ea typeface="宋体" panose="02010600030101010101" pitchFamily="2" charset="-122"/>
                <a:cs typeface="Times New Roman" panose="02020603050405020304" pitchFamily="9"/>
              </a:rPr>
              <a:t>Because they enjoy outdoor sports.</a:t>
            </a:r>
            <a:r>
              <a:rPr lang="zh-CN" altLang="zh-CN" sz="2800" b="1" i="0" u="sng">
                <a:solidFill>
                  <a:srgbClr val="FF0000">
                    <a:alpha val="0"/>
                  </a:srgbClr>
                </a:solidFill>
                <a:effectLst/>
                <a:uFill>
                  <a:solidFill>
                    <a:srgbClr val="000000"/>
                  </a:solidFill>
                </a:uFill>
                <a:latin typeface="Times New Roman" panose="02020603050405020304" pitchFamily="9"/>
                <a:ea typeface="宋体" panose="02010600030101010101" pitchFamily="2" charset="-122"/>
                <a:cs typeface="Courier New" panose="02070309020205020404" pitchFamily="9"/>
              </a:rPr>
              <a:t>　</a:t>
            </a:r>
            <a:r>
              <a:rPr lang="zh-CN" altLang="zh-CN" sz="2800" b="1" i="0" u="sng">
                <a:solidFill>
                  <a:srgbClr val="000000"/>
                </a:solidFill>
                <a:effectLst/>
                <a:uFill>
                  <a:solidFill>
                    <a:srgbClr val="000000"/>
                  </a:solidFill>
                </a:uFill>
                <a:latin typeface="Times New Roman" panose="02020603050405020304" pitchFamily="9"/>
                <a:ea typeface="宋体" panose="02010600030101010101" pitchFamily="2" charset="-122"/>
                <a:cs typeface="Times New Roman" panose="02020603050405020304" pitchFamily="9"/>
              </a:rPr>
              <a:t> </a:t>
            </a:r>
            <a:r>
              <a:rPr lang="zh-CN" altLang="zh-CN" sz="100" b="1" i="0" spc="-100">
                <a:noFill/>
                <a:effectLst/>
                <a:latin typeface="Times New Roman" panose="02020603050405020304" pitchFamily="9"/>
                <a:ea typeface="宋体" panose="02010600030101010101" pitchFamily="2" charset="-122"/>
                <a:cs typeface="Times New Roman" panose="02020603050405020304" pitchFamily="9"/>
              </a:rPr>
              <a:t>⁠</a:t>
            </a:r>
            <a:endParaRPr lang="zh-CN" altLang="zh-CN" sz="100" b="1" i="0" spc="-100">
              <a:noFill/>
              <a:effectLst/>
              <a:latin typeface="Times New Roman" panose="02020603050405020304" pitchFamily="9"/>
              <a:ea typeface="宋体" panose="02010600030101010101" pitchFamily="2" charset="-122"/>
              <a:cs typeface="Times New Roman" panose="02020603050405020304" pitchFamily="9"/>
            </a:endParaRPr>
          </a:p>
        </p:txBody>
      </p:sp>
      <p:sp>
        <p:nvSpPr>
          <p:cNvPr id="11002" name="yt_shape_11002" title=""/>
          <p:cNvSpPr txBox="1"/>
          <p:nvPr/>
        </p:nvSpPr>
        <p:spPr>
          <a:xfrm>
            <a:off x="360079" y="3181208"/>
            <a:ext cx="6008376" cy="564514"/>
          </a:xfrm>
          <a:prstGeom prst="rect">
            <a:avLst/>
          </a:prstGeom>
        </p:spPr>
        <p:txBody>
          <a:bodyPr vert="horz" wrap="none" lIns="0" tIns="0" rIns="0" bIns="0" rtlCol="0">
            <a:spAutoFit/>
          </a:bodyPr>
          <a:lstStyle>
            <a:lvl1pPr marL="0" algn="l" defTabSz="469265" rtl="0" eaLnBrk="1" latinLnBrk="0" hangingPunct="1">
              <a:defRPr sz="925" kern="1200">
                <a:solidFill>
                  <a:schemeClr val="tx1"/>
                </a:solidFill>
                <a:latin typeface="+mn-lt"/>
                <a:ea typeface="+mn-ea"/>
                <a:cs typeface="+mn-cs"/>
              </a:defRPr>
            </a:lvl1pPr>
            <a:lvl2pPr marL="234315" algn="l" defTabSz="469265" rtl="0" eaLnBrk="1" latinLnBrk="0" hangingPunct="1">
              <a:defRPr sz="925" kern="1200">
                <a:solidFill>
                  <a:schemeClr val="tx1"/>
                </a:solidFill>
                <a:latin typeface="+mn-lt"/>
                <a:ea typeface="+mn-ea"/>
                <a:cs typeface="+mn-cs"/>
              </a:defRPr>
            </a:lvl2pPr>
            <a:lvl3pPr marL="469265" algn="l" defTabSz="469265" rtl="0" eaLnBrk="1" latinLnBrk="0" hangingPunct="1">
              <a:defRPr sz="925" kern="1200">
                <a:solidFill>
                  <a:schemeClr val="tx1"/>
                </a:solidFill>
                <a:latin typeface="+mn-lt"/>
                <a:ea typeface="+mn-ea"/>
                <a:cs typeface="+mn-cs"/>
              </a:defRPr>
            </a:lvl3pPr>
            <a:lvl4pPr marL="703580" algn="l" defTabSz="469265" rtl="0" eaLnBrk="1" latinLnBrk="0" hangingPunct="1">
              <a:defRPr sz="925" kern="1200">
                <a:solidFill>
                  <a:schemeClr val="tx1"/>
                </a:solidFill>
                <a:latin typeface="+mn-lt"/>
                <a:ea typeface="+mn-ea"/>
                <a:cs typeface="+mn-cs"/>
              </a:defRPr>
            </a:lvl4pPr>
            <a:lvl5pPr marL="938530" algn="l" defTabSz="469265" rtl="0" eaLnBrk="1" latinLnBrk="0" hangingPunct="1">
              <a:defRPr sz="925" kern="1200">
                <a:solidFill>
                  <a:schemeClr val="tx1"/>
                </a:solidFill>
                <a:latin typeface="+mn-lt"/>
                <a:ea typeface="+mn-ea"/>
                <a:cs typeface="+mn-cs"/>
              </a:defRPr>
            </a:lvl5pPr>
            <a:lvl6pPr marL="1172845" algn="l" defTabSz="469265" rtl="0" eaLnBrk="1" latinLnBrk="0" hangingPunct="1">
              <a:defRPr sz="925" kern="1200">
                <a:solidFill>
                  <a:schemeClr val="tx1"/>
                </a:solidFill>
                <a:latin typeface="+mn-lt"/>
                <a:ea typeface="+mn-ea"/>
                <a:cs typeface="+mn-cs"/>
              </a:defRPr>
            </a:lvl6pPr>
            <a:lvl7pPr marL="1407795" algn="l" defTabSz="469265" rtl="0" eaLnBrk="1" latinLnBrk="0" hangingPunct="1">
              <a:defRPr sz="925" kern="1200">
                <a:solidFill>
                  <a:schemeClr val="tx1"/>
                </a:solidFill>
                <a:latin typeface="+mn-lt"/>
                <a:ea typeface="+mn-ea"/>
                <a:cs typeface="+mn-cs"/>
              </a:defRPr>
            </a:lvl7pPr>
            <a:lvl8pPr marL="1642110" algn="l" defTabSz="469265" rtl="0" eaLnBrk="1" latinLnBrk="0" hangingPunct="1">
              <a:defRPr sz="925" kern="1200">
                <a:solidFill>
                  <a:schemeClr val="tx1"/>
                </a:solidFill>
                <a:latin typeface="+mn-lt"/>
                <a:ea typeface="+mn-ea"/>
                <a:cs typeface="+mn-cs"/>
              </a:defRPr>
            </a:lvl8pPr>
            <a:lvl9pPr marL="1877060" algn="l" defTabSz="469265" rtl="0" eaLnBrk="1" latinLnBrk="0" hangingPunct="1">
              <a:defRPr sz="925" kern="1200">
                <a:solidFill>
                  <a:schemeClr val="tx1"/>
                </a:solidFill>
                <a:latin typeface="+mn-lt"/>
                <a:ea typeface="+mn-ea"/>
                <a:cs typeface="+mn-cs"/>
              </a:defRPr>
            </a:lvl9pPr>
          </a:lstStyle>
          <a:p>
            <a:pPr indent="713105" algn="just" eaLnBrk="1" latinLnBrk="0" hangingPunct="0">
              <a:lnSpc>
                <a:spcPct val="150000"/>
              </a:lnSpc>
            </a:pPr>
            <a:r>
              <a:rPr lang="en-US"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rPr>
              <a:t>3</a:t>
            </a:r>
            <a:r>
              <a:rPr lang="zh-CN"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rPr>
              <a:t>．</a:t>
            </a:r>
            <a:r>
              <a:rPr lang="en-US"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rPr>
              <a:t>Who often does club activities?</a:t>
            </a:r>
            <a:endParaRPr lang="en-US"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endParaRPr>
          </a:p>
        </p:txBody>
      </p:sp>
      <p:sp>
        <p:nvSpPr>
          <p:cNvPr id="11003" name="yt_shape_11003" title=""/>
          <p:cNvSpPr txBox="1"/>
          <p:nvPr/>
        </p:nvSpPr>
        <p:spPr>
          <a:xfrm>
            <a:off x="360079" y="3796510"/>
            <a:ext cx="6298519" cy="564514"/>
          </a:xfrm>
          <a:prstGeom prst="rect">
            <a:avLst/>
          </a:prstGeom>
        </p:spPr>
        <p:txBody>
          <a:bodyPr vert="horz" wrap="none" lIns="0" tIns="0" rIns="0" bIns="0" rtlCol="0">
            <a:spAutoFit/>
          </a:bodyPr>
          <a:lstStyle>
            <a:lvl1pPr marL="0" algn="l" defTabSz="469265" rtl="0" eaLnBrk="1" latinLnBrk="0" hangingPunct="1">
              <a:defRPr sz="925" kern="1200">
                <a:solidFill>
                  <a:schemeClr val="tx1"/>
                </a:solidFill>
                <a:latin typeface="+mn-lt"/>
                <a:ea typeface="+mn-ea"/>
                <a:cs typeface="+mn-cs"/>
              </a:defRPr>
            </a:lvl1pPr>
            <a:lvl2pPr marL="234315" algn="l" defTabSz="469265" rtl="0" eaLnBrk="1" latinLnBrk="0" hangingPunct="1">
              <a:defRPr sz="925" kern="1200">
                <a:solidFill>
                  <a:schemeClr val="tx1"/>
                </a:solidFill>
                <a:latin typeface="+mn-lt"/>
                <a:ea typeface="+mn-ea"/>
                <a:cs typeface="+mn-cs"/>
              </a:defRPr>
            </a:lvl2pPr>
            <a:lvl3pPr marL="469265" algn="l" defTabSz="469265" rtl="0" eaLnBrk="1" latinLnBrk="0" hangingPunct="1">
              <a:defRPr sz="925" kern="1200">
                <a:solidFill>
                  <a:schemeClr val="tx1"/>
                </a:solidFill>
                <a:latin typeface="+mn-lt"/>
                <a:ea typeface="+mn-ea"/>
                <a:cs typeface="+mn-cs"/>
              </a:defRPr>
            </a:lvl3pPr>
            <a:lvl4pPr marL="703580" algn="l" defTabSz="469265" rtl="0" eaLnBrk="1" latinLnBrk="0" hangingPunct="1">
              <a:defRPr sz="925" kern="1200">
                <a:solidFill>
                  <a:schemeClr val="tx1"/>
                </a:solidFill>
                <a:latin typeface="+mn-lt"/>
                <a:ea typeface="+mn-ea"/>
                <a:cs typeface="+mn-cs"/>
              </a:defRPr>
            </a:lvl4pPr>
            <a:lvl5pPr marL="938530" algn="l" defTabSz="469265" rtl="0" eaLnBrk="1" latinLnBrk="0" hangingPunct="1">
              <a:defRPr sz="925" kern="1200">
                <a:solidFill>
                  <a:schemeClr val="tx1"/>
                </a:solidFill>
                <a:latin typeface="+mn-lt"/>
                <a:ea typeface="+mn-ea"/>
                <a:cs typeface="+mn-cs"/>
              </a:defRPr>
            </a:lvl5pPr>
            <a:lvl6pPr marL="1172845" algn="l" defTabSz="469265" rtl="0" eaLnBrk="1" latinLnBrk="0" hangingPunct="1">
              <a:defRPr sz="925" kern="1200">
                <a:solidFill>
                  <a:schemeClr val="tx1"/>
                </a:solidFill>
                <a:latin typeface="+mn-lt"/>
                <a:ea typeface="+mn-ea"/>
                <a:cs typeface="+mn-cs"/>
              </a:defRPr>
            </a:lvl6pPr>
            <a:lvl7pPr marL="1407795" algn="l" defTabSz="469265" rtl="0" eaLnBrk="1" latinLnBrk="0" hangingPunct="1">
              <a:defRPr sz="925" kern="1200">
                <a:solidFill>
                  <a:schemeClr val="tx1"/>
                </a:solidFill>
                <a:latin typeface="+mn-lt"/>
                <a:ea typeface="+mn-ea"/>
                <a:cs typeface="+mn-cs"/>
              </a:defRPr>
            </a:lvl7pPr>
            <a:lvl8pPr marL="1642110" algn="l" defTabSz="469265" rtl="0" eaLnBrk="1" latinLnBrk="0" hangingPunct="1">
              <a:defRPr sz="925" kern="1200">
                <a:solidFill>
                  <a:schemeClr val="tx1"/>
                </a:solidFill>
                <a:latin typeface="+mn-lt"/>
                <a:ea typeface="+mn-ea"/>
                <a:cs typeface="+mn-cs"/>
              </a:defRPr>
            </a:lvl8pPr>
            <a:lvl9pPr marL="1877060" algn="l" defTabSz="469265" rtl="0" eaLnBrk="1" latinLnBrk="0" hangingPunct="1">
              <a:defRPr sz="925" kern="1200">
                <a:solidFill>
                  <a:schemeClr val="tx1"/>
                </a:solidFill>
                <a:latin typeface="+mn-lt"/>
                <a:ea typeface="+mn-ea"/>
                <a:cs typeface="+mn-cs"/>
              </a:defRPr>
            </a:lvl9pPr>
          </a:lstStyle>
          <a:p>
            <a:pPr indent="713105" algn="just" eaLnBrk="1" latinLnBrk="0" hangingPunct="0">
              <a:lnSpc>
                <a:spcPct val="150000"/>
              </a:lnSpc>
            </a:pPr>
            <a:r>
              <a:rPr lang="zh-CN" altLang="zh-CN" sz="100" b="1" i="0" spc="-100">
                <a:solidFill>
                  <a:srgbClr val="FF0000"/>
                </a:solidFill>
                <a:effectLst/>
                <a:latin typeface="Times New Roman" panose="02020603050405020304" pitchFamily="9"/>
                <a:ea typeface="宋体" panose="02010600030101010101" pitchFamily="2" charset="-122"/>
                <a:cs typeface="Times New Roman" panose="02020603050405020304" pitchFamily="9"/>
              </a:rPr>
              <a:t> </a:t>
            </a:r>
            <a:r>
              <a:rPr lang="zh-CN" altLang="zh-CN" sz="2800" b="1" i="0" u="sng">
                <a:solidFill>
                  <a:srgbClr val="000000"/>
                </a:solidFill>
                <a:effectLst/>
                <a:uFill>
                  <a:solidFill>
                    <a:srgbClr val="000000"/>
                  </a:solidFill>
                </a:uFill>
                <a:latin typeface="Times New Roman" panose="02020603050405020304" pitchFamily="9"/>
                <a:ea typeface="宋体" panose="02010600030101010101" pitchFamily="2" charset="-122"/>
                <a:cs typeface="Times New Roman" panose="02020603050405020304" pitchFamily="9"/>
              </a:rPr>
              <a:t> </a:t>
            </a:r>
            <a:r>
              <a:rPr lang="zh-CN" altLang="zh-CN" sz="2800" b="1" i="0" u="sng">
                <a:solidFill>
                  <a:srgbClr val="FF0000"/>
                </a:solidFill>
                <a:effectLst/>
                <a:uFill>
                  <a:solidFill>
                    <a:srgbClr val="000000"/>
                  </a:solidFill>
                </a:uFill>
                <a:latin typeface="Times New Roman" panose="02020603050405020304" pitchFamily="9"/>
                <a:ea typeface="宋体" panose="02010600030101010101" pitchFamily="2" charset="-122"/>
                <a:cs typeface="Courier New" panose="02070309020205020404" pitchFamily="9"/>
              </a:rPr>
              <a:t>　</a:t>
            </a:r>
            <a:r>
              <a:rPr lang="en-US" altLang="zh-CN" sz="2800" b="1" i="0" u="sng">
                <a:solidFill>
                  <a:srgbClr val="FF0000">
                    <a:alpha val="0"/>
                  </a:srgbClr>
                </a:solidFill>
                <a:effectLst/>
                <a:uFill>
                  <a:solidFill>
                    <a:srgbClr val="000000"/>
                  </a:solidFill>
                </a:uFill>
                <a:latin typeface="Times New Roman" panose="02020603050405020304" pitchFamily="9"/>
                <a:ea typeface="宋体" panose="02010600030101010101" pitchFamily="2" charset="-122"/>
                <a:cs typeface="Times New Roman" panose="02020603050405020304" pitchFamily="9"/>
              </a:rPr>
              <a:t>Matt often does club activities.</a:t>
            </a:r>
            <a:r>
              <a:rPr lang="zh-CN" altLang="zh-CN" sz="2800" b="1" i="0" u="sng">
                <a:solidFill>
                  <a:srgbClr val="FF0000">
                    <a:alpha val="0"/>
                  </a:srgbClr>
                </a:solidFill>
                <a:effectLst/>
                <a:uFill>
                  <a:solidFill>
                    <a:srgbClr val="000000"/>
                  </a:solidFill>
                </a:uFill>
                <a:latin typeface="Times New Roman" panose="02020603050405020304" pitchFamily="9"/>
                <a:ea typeface="宋体" panose="02010600030101010101" pitchFamily="2" charset="-122"/>
                <a:cs typeface="Courier New" panose="02070309020205020404" pitchFamily="9"/>
              </a:rPr>
              <a:t>　</a:t>
            </a:r>
            <a:r>
              <a:rPr lang="zh-CN" altLang="zh-CN" sz="2800" b="1" i="0" u="sng">
                <a:solidFill>
                  <a:srgbClr val="000000"/>
                </a:solidFill>
                <a:effectLst/>
                <a:uFill>
                  <a:solidFill>
                    <a:srgbClr val="000000"/>
                  </a:solidFill>
                </a:uFill>
                <a:latin typeface="Times New Roman" panose="02020603050405020304" pitchFamily="9"/>
                <a:ea typeface="宋体" panose="02010600030101010101" pitchFamily="2" charset="-122"/>
                <a:cs typeface="Times New Roman" panose="02020603050405020304" pitchFamily="9"/>
              </a:rPr>
              <a:t> </a:t>
            </a:r>
            <a:r>
              <a:rPr lang="zh-CN" altLang="zh-CN" sz="100" b="1" i="0" spc="-100">
                <a:noFill/>
                <a:effectLst/>
                <a:latin typeface="Times New Roman" panose="02020603050405020304" pitchFamily="9"/>
                <a:ea typeface="宋体" panose="02010600030101010101" pitchFamily="2" charset="-122"/>
                <a:cs typeface="Times New Roman" panose="02020603050405020304" pitchFamily="9"/>
              </a:rPr>
              <a:t>⁠</a:t>
            </a:r>
            <a:endParaRPr lang="zh-CN" altLang="zh-CN" sz="100" b="1" i="0" spc="-100">
              <a:noFill/>
              <a:effectLst/>
              <a:latin typeface="Times New Roman" panose="02020603050405020304" pitchFamily="9"/>
              <a:ea typeface="宋体" panose="02010600030101010101" pitchFamily="2" charset="-122"/>
              <a:cs typeface="Times New Roman" panose="02020603050405020304" pitchFamily="9"/>
            </a:endParaRPr>
          </a:p>
        </p:txBody>
      </p:sp>
      <p:sp>
        <p:nvSpPr>
          <p:cNvPr id="2" name="文本框 1" title=""/>
          <p:cNvSpPr txBox="1"/>
          <p:nvPr/>
        </p:nvSpPr>
        <p:spPr>
          <a:xfrm>
            <a:off x="1429261" y="1288496"/>
            <a:ext cx="2972308" cy="652666"/>
          </a:xfrm>
          <a:prstGeom prst="rect">
            <a:avLst/>
          </a:prstGeom>
          <a:noFill/>
        </p:spPr>
        <p:txBody>
          <a:bodyPr vert="horz" wrap="none" rtlCol="0">
            <a:noAutofit/>
          </a:bodyPr>
          <a:lstStyle>
            <a:lvl1pPr marL="0" algn="l" defTabSz="469265" rtl="0" eaLnBrk="1" latinLnBrk="0" hangingPunct="1">
              <a:defRPr sz="925" kern="1200">
                <a:solidFill>
                  <a:schemeClr val="tx1"/>
                </a:solidFill>
                <a:latin typeface="+mn-lt"/>
                <a:ea typeface="+mn-ea"/>
                <a:cs typeface="+mn-cs"/>
              </a:defRPr>
            </a:lvl1pPr>
            <a:lvl2pPr marL="234315" algn="l" defTabSz="469265" rtl="0" eaLnBrk="1" latinLnBrk="0" hangingPunct="1">
              <a:defRPr sz="925" kern="1200">
                <a:solidFill>
                  <a:schemeClr val="tx1"/>
                </a:solidFill>
                <a:latin typeface="+mn-lt"/>
                <a:ea typeface="+mn-ea"/>
                <a:cs typeface="+mn-cs"/>
              </a:defRPr>
            </a:lvl2pPr>
            <a:lvl3pPr marL="469265" algn="l" defTabSz="469265" rtl="0" eaLnBrk="1" latinLnBrk="0" hangingPunct="1">
              <a:defRPr sz="925" kern="1200">
                <a:solidFill>
                  <a:schemeClr val="tx1"/>
                </a:solidFill>
                <a:latin typeface="+mn-lt"/>
                <a:ea typeface="+mn-ea"/>
                <a:cs typeface="+mn-cs"/>
              </a:defRPr>
            </a:lvl3pPr>
            <a:lvl4pPr marL="703580" algn="l" defTabSz="469265" rtl="0" eaLnBrk="1" latinLnBrk="0" hangingPunct="1">
              <a:defRPr sz="925" kern="1200">
                <a:solidFill>
                  <a:schemeClr val="tx1"/>
                </a:solidFill>
                <a:latin typeface="+mn-lt"/>
                <a:ea typeface="+mn-ea"/>
                <a:cs typeface="+mn-cs"/>
              </a:defRPr>
            </a:lvl4pPr>
            <a:lvl5pPr marL="938530" algn="l" defTabSz="469265" rtl="0" eaLnBrk="1" latinLnBrk="0" hangingPunct="1">
              <a:defRPr sz="925" kern="1200">
                <a:solidFill>
                  <a:schemeClr val="tx1"/>
                </a:solidFill>
                <a:latin typeface="+mn-lt"/>
                <a:ea typeface="+mn-ea"/>
                <a:cs typeface="+mn-cs"/>
              </a:defRPr>
            </a:lvl5pPr>
            <a:lvl6pPr marL="1172845" algn="l" defTabSz="469265" rtl="0" eaLnBrk="1" latinLnBrk="0" hangingPunct="1">
              <a:defRPr sz="925" kern="1200">
                <a:solidFill>
                  <a:schemeClr val="tx1"/>
                </a:solidFill>
                <a:latin typeface="+mn-lt"/>
                <a:ea typeface="+mn-ea"/>
                <a:cs typeface="+mn-cs"/>
              </a:defRPr>
            </a:lvl6pPr>
            <a:lvl7pPr marL="1407795" algn="l" defTabSz="469265" rtl="0" eaLnBrk="1" latinLnBrk="0" hangingPunct="1">
              <a:defRPr sz="925" kern="1200">
                <a:solidFill>
                  <a:schemeClr val="tx1"/>
                </a:solidFill>
                <a:latin typeface="+mn-lt"/>
                <a:ea typeface="+mn-ea"/>
                <a:cs typeface="+mn-cs"/>
              </a:defRPr>
            </a:lvl7pPr>
            <a:lvl8pPr marL="1642110" algn="l" defTabSz="469265" rtl="0" eaLnBrk="1" latinLnBrk="0" hangingPunct="1">
              <a:defRPr sz="925" kern="1200">
                <a:solidFill>
                  <a:schemeClr val="tx1"/>
                </a:solidFill>
                <a:latin typeface="+mn-lt"/>
                <a:ea typeface="+mn-ea"/>
                <a:cs typeface="+mn-cs"/>
              </a:defRPr>
            </a:lvl8pPr>
            <a:lvl9pPr marL="1877060" algn="l" defTabSz="469265" rtl="0" eaLnBrk="1" latinLnBrk="0" hangingPunct="1">
              <a:defRPr sz="925" kern="1200">
                <a:solidFill>
                  <a:schemeClr val="tx1"/>
                </a:solidFill>
                <a:latin typeface="+mn-lt"/>
                <a:ea typeface="+mn-ea"/>
                <a:cs typeface="+mn-cs"/>
              </a:defRPr>
            </a:lvl9pPr>
          </a:lstStyle>
          <a:p>
            <a:pPr>
              <a:lnSpc>
                <a:spcPct val="150000"/>
              </a:lnSpc>
            </a:pPr>
            <a:r>
              <a:rPr kumimoji="0" lang="en-US" altLang="zh-CN" sz="2800" b="1" i="0" strike="noStrike" kern="1200" cap="none" spc="0" normalizeH="0" baseline="0" noProof="0">
                <a:ln>
                  <a:noFill/>
                </a:ln>
                <a:solidFill>
                  <a:srgbClr val="FF0000"/>
                </a:solidFill>
                <a:effectLst/>
                <a:uLnTx/>
                <a:uFill>
                  <a:solidFill>
                    <a:srgbClr val="000000"/>
                  </a:solidFill>
                </a:uFill>
                <a:latin typeface="Times New Roman" panose="02020603050405020304" pitchFamily="9"/>
                <a:ea typeface="宋体" panose="02010600030101010101" pitchFamily="2" charset="-122"/>
                <a:cs typeface="Times New Roman" panose="02020603050405020304" pitchFamily="9"/>
              </a:rPr>
              <a:t>There are three.</a:t>
            </a:r>
            <a:r>
              <a:rPr kumimoji="0" lang="zh-CN" altLang="zh-CN" sz="2800" b="1" i="0" strike="noStrike" kern="1200" cap="none" spc="0" normalizeH="0" baseline="0" noProof="0">
                <a:ln>
                  <a:noFill/>
                </a:ln>
                <a:solidFill>
                  <a:srgbClr val="FF0000"/>
                </a:solidFill>
                <a:effectLst/>
                <a:uLnTx/>
                <a:uFill>
                  <a:solidFill>
                    <a:srgbClr val="000000"/>
                  </a:solidFill>
                </a:uFill>
                <a:latin typeface="Times New Roman" panose="02020603050405020304" pitchFamily="9"/>
                <a:ea typeface="宋体" panose="02010600030101010101" pitchFamily="2" charset="-122"/>
                <a:cs typeface="Courier New" panose="02070309020205020404" pitchFamily="9"/>
              </a:rPr>
              <a:t>　</a:t>
            </a:r>
            <a:endParaRPr lang="zh-CN" altLang="en-US">
              <a:solidFill>
                <a:srgbClr val="FF0000"/>
              </a:solidFill>
            </a:endParaRPr>
          </a:p>
        </p:txBody>
      </p:sp>
      <p:sp>
        <p:nvSpPr>
          <p:cNvPr id="3" name="文本框 2" title=""/>
          <p:cNvSpPr txBox="1"/>
          <p:nvPr/>
        </p:nvSpPr>
        <p:spPr>
          <a:xfrm>
            <a:off x="1429261" y="2485882"/>
            <a:ext cx="5815647" cy="652666"/>
          </a:xfrm>
          <a:prstGeom prst="rect">
            <a:avLst/>
          </a:prstGeom>
          <a:noFill/>
        </p:spPr>
        <p:txBody>
          <a:bodyPr vert="horz" wrap="none" rtlCol="0">
            <a:noAutofit/>
          </a:bodyPr>
          <a:lstStyle>
            <a:lvl1pPr marL="0" algn="l" defTabSz="469265" rtl="0" eaLnBrk="1" latinLnBrk="0" hangingPunct="1">
              <a:defRPr sz="925" kern="1200">
                <a:solidFill>
                  <a:schemeClr val="tx1"/>
                </a:solidFill>
                <a:latin typeface="+mn-lt"/>
                <a:ea typeface="+mn-ea"/>
                <a:cs typeface="+mn-cs"/>
              </a:defRPr>
            </a:lvl1pPr>
            <a:lvl2pPr marL="234315" algn="l" defTabSz="469265" rtl="0" eaLnBrk="1" latinLnBrk="0" hangingPunct="1">
              <a:defRPr sz="925" kern="1200">
                <a:solidFill>
                  <a:schemeClr val="tx1"/>
                </a:solidFill>
                <a:latin typeface="+mn-lt"/>
                <a:ea typeface="+mn-ea"/>
                <a:cs typeface="+mn-cs"/>
              </a:defRPr>
            </a:lvl2pPr>
            <a:lvl3pPr marL="469265" algn="l" defTabSz="469265" rtl="0" eaLnBrk="1" latinLnBrk="0" hangingPunct="1">
              <a:defRPr sz="925" kern="1200">
                <a:solidFill>
                  <a:schemeClr val="tx1"/>
                </a:solidFill>
                <a:latin typeface="+mn-lt"/>
                <a:ea typeface="+mn-ea"/>
                <a:cs typeface="+mn-cs"/>
              </a:defRPr>
            </a:lvl3pPr>
            <a:lvl4pPr marL="703580" algn="l" defTabSz="469265" rtl="0" eaLnBrk="1" latinLnBrk="0" hangingPunct="1">
              <a:defRPr sz="925" kern="1200">
                <a:solidFill>
                  <a:schemeClr val="tx1"/>
                </a:solidFill>
                <a:latin typeface="+mn-lt"/>
                <a:ea typeface="+mn-ea"/>
                <a:cs typeface="+mn-cs"/>
              </a:defRPr>
            </a:lvl4pPr>
            <a:lvl5pPr marL="938530" algn="l" defTabSz="469265" rtl="0" eaLnBrk="1" latinLnBrk="0" hangingPunct="1">
              <a:defRPr sz="925" kern="1200">
                <a:solidFill>
                  <a:schemeClr val="tx1"/>
                </a:solidFill>
                <a:latin typeface="+mn-lt"/>
                <a:ea typeface="+mn-ea"/>
                <a:cs typeface="+mn-cs"/>
              </a:defRPr>
            </a:lvl5pPr>
            <a:lvl6pPr marL="1172845" algn="l" defTabSz="469265" rtl="0" eaLnBrk="1" latinLnBrk="0" hangingPunct="1">
              <a:defRPr sz="925" kern="1200">
                <a:solidFill>
                  <a:schemeClr val="tx1"/>
                </a:solidFill>
                <a:latin typeface="+mn-lt"/>
                <a:ea typeface="+mn-ea"/>
                <a:cs typeface="+mn-cs"/>
              </a:defRPr>
            </a:lvl6pPr>
            <a:lvl7pPr marL="1407795" algn="l" defTabSz="469265" rtl="0" eaLnBrk="1" latinLnBrk="0" hangingPunct="1">
              <a:defRPr sz="925" kern="1200">
                <a:solidFill>
                  <a:schemeClr val="tx1"/>
                </a:solidFill>
                <a:latin typeface="+mn-lt"/>
                <a:ea typeface="+mn-ea"/>
                <a:cs typeface="+mn-cs"/>
              </a:defRPr>
            </a:lvl7pPr>
            <a:lvl8pPr marL="1642110" algn="l" defTabSz="469265" rtl="0" eaLnBrk="1" latinLnBrk="0" hangingPunct="1">
              <a:defRPr sz="925" kern="1200">
                <a:solidFill>
                  <a:schemeClr val="tx1"/>
                </a:solidFill>
                <a:latin typeface="+mn-lt"/>
                <a:ea typeface="+mn-ea"/>
                <a:cs typeface="+mn-cs"/>
              </a:defRPr>
            </a:lvl8pPr>
            <a:lvl9pPr marL="1877060" algn="l" defTabSz="469265" rtl="0" eaLnBrk="1" latinLnBrk="0" hangingPunct="1">
              <a:defRPr sz="925" kern="1200">
                <a:solidFill>
                  <a:schemeClr val="tx1"/>
                </a:solidFill>
                <a:latin typeface="+mn-lt"/>
                <a:ea typeface="+mn-ea"/>
                <a:cs typeface="+mn-cs"/>
              </a:defRPr>
            </a:lvl9pPr>
          </a:lstStyle>
          <a:p>
            <a:pPr>
              <a:lnSpc>
                <a:spcPct val="150000"/>
              </a:lnSpc>
            </a:pPr>
            <a:r>
              <a:rPr kumimoji="0" lang="en-US" altLang="zh-CN" sz="2800" b="1" i="0" strike="noStrike" kern="1200" cap="none" spc="0" normalizeH="0" baseline="0" noProof="0">
                <a:ln>
                  <a:noFill/>
                </a:ln>
                <a:solidFill>
                  <a:srgbClr val="FF0000"/>
                </a:solidFill>
                <a:effectLst/>
                <a:uLnTx/>
                <a:uFill>
                  <a:solidFill>
                    <a:srgbClr val="000000"/>
                  </a:solidFill>
                </a:uFill>
                <a:latin typeface="Times New Roman" panose="02020603050405020304" pitchFamily="9"/>
                <a:ea typeface="宋体" panose="02010600030101010101" pitchFamily="2" charset="-122"/>
                <a:cs typeface="Times New Roman" panose="02020603050405020304" pitchFamily="9"/>
              </a:rPr>
              <a:t>Because they enjoy outdoor sports.</a:t>
            </a:r>
            <a:r>
              <a:rPr kumimoji="0" lang="zh-CN" altLang="zh-CN" sz="2800" b="1" i="0" strike="noStrike" kern="1200" cap="none" spc="0" normalizeH="0" baseline="0" noProof="0">
                <a:ln>
                  <a:noFill/>
                </a:ln>
                <a:solidFill>
                  <a:srgbClr val="FF0000"/>
                </a:solidFill>
                <a:effectLst/>
                <a:uLnTx/>
                <a:uFill>
                  <a:solidFill>
                    <a:srgbClr val="000000"/>
                  </a:solidFill>
                </a:uFill>
                <a:latin typeface="Times New Roman" panose="02020603050405020304" pitchFamily="9"/>
                <a:ea typeface="宋体" panose="02010600030101010101" pitchFamily="2" charset="-122"/>
                <a:cs typeface="Courier New" panose="02070309020205020404" pitchFamily="9"/>
              </a:rPr>
              <a:t>　</a:t>
            </a:r>
            <a:endParaRPr lang="zh-CN" altLang="en-US">
              <a:solidFill>
                <a:srgbClr val="FF0000"/>
              </a:solidFill>
            </a:endParaRPr>
          </a:p>
        </p:txBody>
      </p:sp>
      <p:sp>
        <p:nvSpPr>
          <p:cNvPr id="4" name="文本框 3" title=""/>
          <p:cNvSpPr txBox="1"/>
          <p:nvPr/>
        </p:nvSpPr>
        <p:spPr>
          <a:xfrm>
            <a:off x="1429261" y="3749704"/>
            <a:ext cx="5169598" cy="652666"/>
          </a:xfrm>
          <a:prstGeom prst="rect">
            <a:avLst/>
          </a:prstGeom>
          <a:noFill/>
        </p:spPr>
        <p:txBody>
          <a:bodyPr vert="horz" wrap="none" rtlCol="0">
            <a:noAutofit/>
          </a:bodyPr>
          <a:lstStyle>
            <a:lvl1pPr marL="0" algn="l" defTabSz="469265" rtl="0" eaLnBrk="1" latinLnBrk="0" hangingPunct="1">
              <a:defRPr sz="925" kern="1200">
                <a:solidFill>
                  <a:schemeClr val="tx1"/>
                </a:solidFill>
                <a:latin typeface="+mn-lt"/>
                <a:ea typeface="+mn-ea"/>
                <a:cs typeface="+mn-cs"/>
              </a:defRPr>
            </a:lvl1pPr>
            <a:lvl2pPr marL="234315" algn="l" defTabSz="469265" rtl="0" eaLnBrk="1" latinLnBrk="0" hangingPunct="1">
              <a:defRPr sz="925" kern="1200">
                <a:solidFill>
                  <a:schemeClr val="tx1"/>
                </a:solidFill>
                <a:latin typeface="+mn-lt"/>
                <a:ea typeface="+mn-ea"/>
                <a:cs typeface="+mn-cs"/>
              </a:defRPr>
            </a:lvl2pPr>
            <a:lvl3pPr marL="469265" algn="l" defTabSz="469265" rtl="0" eaLnBrk="1" latinLnBrk="0" hangingPunct="1">
              <a:defRPr sz="925" kern="1200">
                <a:solidFill>
                  <a:schemeClr val="tx1"/>
                </a:solidFill>
                <a:latin typeface="+mn-lt"/>
                <a:ea typeface="+mn-ea"/>
                <a:cs typeface="+mn-cs"/>
              </a:defRPr>
            </a:lvl3pPr>
            <a:lvl4pPr marL="703580" algn="l" defTabSz="469265" rtl="0" eaLnBrk="1" latinLnBrk="0" hangingPunct="1">
              <a:defRPr sz="925" kern="1200">
                <a:solidFill>
                  <a:schemeClr val="tx1"/>
                </a:solidFill>
                <a:latin typeface="+mn-lt"/>
                <a:ea typeface="+mn-ea"/>
                <a:cs typeface="+mn-cs"/>
              </a:defRPr>
            </a:lvl4pPr>
            <a:lvl5pPr marL="938530" algn="l" defTabSz="469265" rtl="0" eaLnBrk="1" latinLnBrk="0" hangingPunct="1">
              <a:defRPr sz="925" kern="1200">
                <a:solidFill>
                  <a:schemeClr val="tx1"/>
                </a:solidFill>
                <a:latin typeface="+mn-lt"/>
                <a:ea typeface="+mn-ea"/>
                <a:cs typeface="+mn-cs"/>
              </a:defRPr>
            </a:lvl5pPr>
            <a:lvl6pPr marL="1172845" algn="l" defTabSz="469265" rtl="0" eaLnBrk="1" latinLnBrk="0" hangingPunct="1">
              <a:defRPr sz="925" kern="1200">
                <a:solidFill>
                  <a:schemeClr val="tx1"/>
                </a:solidFill>
                <a:latin typeface="+mn-lt"/>
                <a:ea typeface="+mn-ea"/>
                <a:cs typeface="+mn-cs"/>
              </a:defRPr>
            </a:lvl6pPr>
            <a:lvl7pPr marL="1407795" algn="l" defTabSz="469265" rtl="0" eaLnBrk="1" latinLnBrk="0" hangingPunct="1">
              <a:defRPr sz="925" kern="1200">
                <a:solidFill>
                  <a:schemeClr val="tx1"/>
                </a:solidFill>
                <a:latin typeface="+mn-lt"/>
                <a:ea typeface="+mn-ea"/>
                <a:cs typeface="+mn-cs"/>
              </a:defRPr>
            </a:lvl7pPr>
            <a:lvl8pPr marL="1642110" algn="l" defTabSz="469265" rtl="0" eaLnBrk="1" latinLnBrk="0" hangingPunct="1">
              <a:defRPr sz="925" kern="1200">
                <a:solidFill>
                  <a:schemeClr val="tx1"/>
                </a:solidFill>
                <a:latin typeface="+mn-lt"/>
                <a:ea typeface="+mn-ea"/>
                <a:cs typeface="+mn-cs"/>
              </a:defRPr>
            </a:lvl8pPr>
            <a:lvl9pPr marL="1877060" algn="l" defTabSz="469265" rtl="0" eaLnBrk="1" latinLnBrk="0" hangingPunct="1">
              <a:defRPr sz="925" kern="1200">
                <a:solidFill>
                  <a:schemeClr val="tx1"/>
                </a:solidFill>
                <a:latin typeface="+mn-lt"/>
                <a:ea typeface="+mn-ea"/>
                <a:cs typeface="+mn-cs"/>
              </a:defRPr>
            </a:lvl9pPr>
          </a:lstStyle>
          <a:p>
            <a:pPr>
              <a:lnSpc>
                <a:spcPct val="150000"/>
              </a:lnSpc>
            </a:pPr>
            <a:r>
              <a:rPr kumimoji="0" lang="en-US" altLang="zh-CN" sz="2800" b="1" i="0" strike="noStrike" kern="1200" cap="none" spc="0" normalizeH="0" baseline="0" noProof="0">
                <a:ln>
                  <a:noFill/>
                </a:ln>
                <a:solidFill>
                  <a:srgbClr val="FF0000"/>
                </a:solidFill>
                <a:effectLst/>
                <a:uLnTx/>
                <a:uFill>
                  <a:solidFill>
                    <a:srgbClr val="000000"/>
                  </a:solidFill>
                </a:uFill>
                <a:latin typeface="Times New Roman" panose="02020603050405020304" pitchFamily="9"/>
                <a:ea typeface="宋体" panose="02010600030101010101" pitchFamily="2" charset="-122"/>
                <a:cs typeface="Times New Roman" panose="02020603050405020304" pitchFamily="9"/>
              </a:rPr>
              <a:t>Matt often does club activities.</a:t>
            </a:r>
            <a:r>
              <a:rPr kumimoji="0" lang="zh-CN" altLang="zh-CN" sz="2800" b="1" i="0" strike="noStrike" kern="1200" cap="none" spc="0" normalizeH="0" baseline="0" noProof="0">
                <a:ln>
                  <a:noFill/>
                </a:ln>
                <a:solidFill>
                  <a:srgbClr val="FF0000"/>
                </a:solidFill>
                <a:effectLst/>
                <a:uLnTx/>
                <a:uFill>
                  <a:solidFill>
                    <a:srgbClr val="000000"/>
                  </a:solidFill>
                </a:uFill>
                <a:latin typeface="Times New Roman" panose="02020603050405020304" pitchFamily="9"/>
                <a:ea typeface="宋体" panose="02010600030101010101" pitchFamily="2" charset="-122"/>
                <a:cs typeface="Courier New" panose="02070309020205020404" pitchFamily="9"/>
              </a:rPr>
              <a:t>　</a:t>
            </a:r>
            <a:endParaRPr lang="zh-CN" altLang="en-US">
              <a:solidFill>
                <a:srgbClr val="FF0000"/>
              </a:solidFil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p:stCondLst>
                              <p:cond delay="0"/>
                            </p:stCondLst>
                            <p:childTnLst>
                              <p:par>
                                <p:cTn id="17" presetID="2" presetClass="entr" presetSubtype="4" dur="500" fill="hold" grpId="0" nodeType="clickEffect">
                                  <p:stCondLst>
                                    <p:cond delay="0"/>
                                  </p:stCondLst>
                                  <p:childTnLst>
                                    <p:set>
                                      <p:cBhvr>
                                        <p:cTn id="18" dur="1" fill="hold">
                                          <p:stCondLst>
                                            <p:cond delay="0"/>
                                          </p:stCondLst>
                                        </p:cTn>
                                        <p:tgtEl>
                                          <p:spTgt spid="4">
                                            <p:txEl>
                                              <p:pRg st="0" end="0"/>
                                            </p:txEl>
                                          </p:spTgt>
                                        </p:tgtEl>
                                        <p:attrNameLst>
                                          <p:attrName>style.visibility</p:attrName>
                                        </p:attrNameLst>
                                      </p:cBhvr>
                                      <p:to>
                                        <p:strVal val="visible"/>
                                      </p:to>
                                    </p:set>
                                    <p:anim calcmode="lin" valueType="num">
                                      <p:cBhvr additive="base">
                                        <p:cTn id="19"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allAtOnce"/>
      <p:bldP spid="3" grpId="0" build="allAtOnce"/>
      <p:bldP spid="4" grpId="0" build="allAtOnce"/>
    </p:bld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YT"/>
        <p:cNvGrpSpPr/>
        <p:nvPr/>
      </p:nvGrpSpPr>
      <p:grpSpPr>
        <a:xfrm>
          <a:off x="0" y="0"/>
          <a:ext cx="0" cy="0"/>
        </a:xfrm>
      </p:grpSpPr>
      <p:sp>
        <p:nvSpPr>
          <p:cNvPr id="11004" name="yt_shape_11004" title=""/>
          <p:cNvSpPr txBox="1"/>
          <p:nvPr/>
        </p:nvSpPr>
        <p:spPr>
          <a:xfrm>
            <a:off x="360079" y="720000"/>
            <a:ext cx="8356775" cy="564514"/>
          </a:xfrm>
          <a:prstGeom prst="rect">
            <a:avLst/>
          </a:prstGeom>
        </p:spPr>
        <p:txBody>
          <a:bodyPr vert="horz" wrap="none" lIns="0" tIns="0" rIns="0" bIns="0" rtlCol="0">
            <a:spAutoFit/>
          </a:bodyPr>
          <a:lstStyle>
            <a:lvl1pPr marL="0" algn="l" defTabSz="469265" rtl="0" eaLnBrk="1" latinLnBrk="0" hangingPunct="1">
              <a:defRPr sz="925" kern="1200">
                <a:solidFill>
                  <a:schemeClr val="tx1"/>
                </a:solidFill>
                <a:latin typeface="+mn-lt"/>
                <a:ea typeface="+mn-ea"/>
                <a:cs typeface="+mn-cs"/>
              </a:defRPr>
            </a:lvl1pPr>
            <a:lvl2pPr marL="234315" algn="l" defTabSz="469265" rtl="0" eaLnBrk="1" latinLnBrk="0" hangingPunct="1">
              <a:defRPr sz="925" kern="1200">
                <a:solidFill>
                  <a:schemeClr val="tx1"/>
                </a:solidFill>
                <a:latin typeface="+mn-lt"/>
                <a:ea typeface="+mn-ea"/>
                <a:cs typeface="+mn-cs"/>
              </a:defRPr>
            </a:lvl2pPr>
            <a:lvl3pPr marL="469265" algn="l" defTabSz="469265" rtl="0" eaLnBrk="1" latinLnBrk="0" hangingPunct="1">
              <a:defRPr sz="925" kern="1200">
                <a:solidFill>
                  <a:schemeClr val="tx1"/>
                </a:solidFill>
                <a:latin typeface="+mn-lt"/>
                <a:ea typeface="+mn-ea"/>
                <a:cs typeface="+mn-cs"/>
              </a:defRPr>
            </a:lvl3pPr>
            <a:lvl4pPr marL="703580" algn="l" defTabSz="469265" rtl="0" eaLnBrk="1" latinLnBrk="0" hangingPunct="1">
              <a:defRPr sz="925" kern="1200">
                <a:solidFill>
                  <a:schemeClr val="tx1"/>
                </a:solidFill>
                <a:latin typeface="+mn-lt"/>
                <a:ea typeface="+mn-ea"/>
                <a:cs typeface="+mn-cs"/>
              </a:defRPr>
            </a:lvl4pPr>
            <a:lvl5pPr marL="938530" algn="l" defTabSz="469265" rtl="0" eaLnBrk="1" latinLnBrk="0" hangingPunct="1">
              <a:defRPr sz="925" kern="1200">
                <a:solidFill>
                  <a:schemeClr val="tx1"/>
                </a:solidFill>
                <a:latin typeface="+mn-lt"/>
                <a:ea typeface="+mn-ea"/>
                <a:cs typeface="+mn-cs"/>
              </a:defRPr>
            </a:lvl5pPr>
            <a:lvl6pPr marL="1172845" algn="l" defTabSz="469265" rtl="0" eaLnBrk="1" latinLnBrk="0" hangingPunct="1">
              <a:defRPr sz="925" kern="1200">
                <a:solidFill>
                  <a:schemeClr val="tx1"/>
                </a:solidFill>
                <a:latin typeface="+mn-lt"/>
                <a:ea typeface="+mn-ea"/>
                <a:cs typeface="+mn-cs"/>
              </a:defRPr>
            </a:lvl6pPr>
            <a:lvl7pPr marL="1407795" algn="l" defTabSz="469265" rtl="0" eaLnBrk="1" latinLnBrk="0" hangingPunct="1">
              <a:defRPr sz="925" kern="1200">
                <a:solidFill>
                  <a:schemeClr val="tx1"/>
                </a:solidFill>
                <a:latin typeface="+mn-lt"/>
                <a:ea typeface="+mn-ea"/>
                <a:cs typeface="+mn-cs"/>
              </a:defRPr>
            </a:lvl7pPr>
            <a:lvl8pPr marL="1642110" algn="l" defTabSz="469265" rtl="0" eaLnBrk="1" latinLnBrk="0" hangingPunct="1">
              <a:defRPr sz="925" kern="1200">
                <a:solidFill>
                  <a:schemeClr val="tx1"/>
                </a:solidFill>
                <a:latin typeface="+mn-lt"/>
                <a:ea typeface="+mn-ea"/>
                <a:cs typeface="+mn-cs"/>
              </a:defRPr>
            </a:lvl8pPr>
            <a:lvl9pPr marL="1877060" algn="l" defTabSz="469265" rtl="0" eaLnBrk="1" latinLnBrk="0" hangingPunct="1">
              <a:defRPr sz="925" kern="1200">
                <a:solidFill>
                  <a:schemeClr val="tx1"/>
                </a:solidFill>
                <a:latin typeface="+mn-lt"/>
                <a:ea typeface="+mn-ea"/>
                <a:cs typeface="+mn-cs"/>
              </a:defRPr>
            </a:lvl9pPr>
          </a:lstStyle>
          <a:p>
            <a:pPr indent="713105" algn="just" eaLnBrk="1" latinLnBrk="0" hangingPunct="0">
              <a:lnSpc>
                <a:spcPct val="150000"/>
              </a:lnSpc>
            </a:pPr>
            <a:r>
              <a:rPr lang="en-US"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rPr>
              <a:t>4</a:t>
            </a:r>
            <a:r>
              <a:rPr lang="zh-CN"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rPr>
              <a:t>．</a:t>
            </a:r>
            <a:r>
              <a:rPr lang="en-US"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rPr>
              <a:t>Why is Mom sometimes not happy with Matt?</a:t>
            </a:r>
            <a:endParaRPr lang="en-US"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endParaRPr>
          </a:p>
        </p:txBody>
      </p:sp>
      <p:sp>
        <p:nvSpPr>
          <p:cNvPr id="11005" name="yt_shape_11005" title=""/>
          <p:cNvSpPr txBox="1"/>
          <p:nvPr/>
        </p:nvSpPr>
        <p:spPr>
          <a:xfrm>
            <a:off x="360079" y="1335302"/>
            <a:ext cx="11471999" cy="1210844"/>
          </a:xfrm>
          <a:prstGeom prst="rect">
            <a:avLst/>
          </a:prstGeom>
        </p:spPr>
        <p:txBody>
          <a:bodyPr vert="horz" wrap="square" lIns="0" tIns="0" rIns="0" bIns="0" rtlCol="0">
            <a:spAutoFit/>
          </a:bodyPr>
          <a:lstStyle>
            <a:lvl1pPr marL="0" algn="l" defTabSz="469265" rtl="0" eaLnBrk="1" latinLnBrk="0" hangingPunct="1">
              <a:defRPr sz="925" kern="1200">
                <a:solidFill>
                  <a:schemeClr val="tx1"/>
                </a:solidFill>
                <a:latin typeface="+mn-lt"/>
                <a:ea typeface="+mn-ea"/>
                <a:cs typeface="+mn-cs"/>
              </a:defRPr>
            </a:lvl1pPr>
            <a:lvl2pPr marL="234315" algn="l" defTabSz="469265" rtl="0" eaLnBrk="1" latinLnBrk="0" hangingPunct="1">
              <a:defRPr sz="925" kern="1200">
                <a:solidFill>
                  <a:schemeClr val="tx1"/>
                </a:solidFill>
                <a:latin typeface="+mn-lt"/>
                <a:ea typeface="+mn-ea"/>
                <a:cs typeface="+mn-cs"/>
              </a:defRPr>
            </a:lvl2pPr>
            <a:lvl3pPr marL="469265" algn="l" defTabSz="469265" rtl="0" eaLnBrk="1" latinLnBrk="0" hangingPunct="1">
              <a:defRPr sz="925" kern="1200">
                <a:solidFill>
                  <a:schemeClr val="tx1"/>
                </a:solidFill>
                <a:latin typeface="+mn-lt"/>
                <a:ea typeface="+mn-ea"/>
                <a:cs typeface="+mn-cs"/>
              </a:defRPr>
            </a:lvl3pPr>
            <a:lvl4pPr marL="703580" algn="l" defTabSz="469265" rtl="0" eaLnBrk="1" latinLnBrk="0" hangingPunct="1">
              <a:defRPr sz="925" kern="1200">
                <a:solidFill>
                  <a:schemeClr val="tx1"/>
                </a:solidFill>
                <a:latin typeface="+mn-lt"/>
                <a:ea typeface="+mn-ea"/>
                <a:cs typeface="+mn-cs"/>
              </a:defRPr>
            </a:lvl4pPr>
            <a:lvl5pPr marL="938530" algn="l" defTabSz="469265" rtl="0" eaLnBrk="1" latinLnBrk="0" hangingPunct="1">
              <a:defRPr sz="925" kern="1200">
                <a:solidFill>
                  <a:schemeClr val="tx1"/>
                </a:solidFill>
                <a:latin typeface="+mn-lt"/>
                <a:ea typeface="+mn-ea"/>
                <a:cs typeface="+mn-cs"/>
              </a:defRPr>
            </a:lvl5pPr>
            <a:lvl6pPr marL="1172845" algn="l" defTabSz="469265" rtl="0" eaLnBrk="1" latinLnBrk="0" hangingPunct="1">
              <a:defRPr sz="925" kern="1200">
                <a:solidFill>
                  <a:schemeClr val="tx1"/>
                </a:solidFill>
                <a:latin typeface="+mn-lt"/>
                <a:ea typeface="+mn-ea"/>
                <a:cs typeface="+mn-cs"/>
              </a:defRPr>
            </a:lvl6pPr>
            <a:lvl7pPr marL="1407795" algn="l" defTabSz="469265" rtl="0" eaLnBrk="1" latinLnBrk="0" hangingPunct="1">
              <a:defRPr sz="925" kern="1200">
                <a:solidFill>
                  <a:schemeClr val="tx1"/>
                </a:solidFill>
                <a:latin typeface="+mn-lt"/>
                <a:ea typeface="+mn-ea"/>
                <a:cs typeface="+mn-cs"/>
              </a:defRPr>
            </a:lvl7pPr>
            <a:lvl8pPr marL="1642110" algn="l" defTabSz="469265" rtl="0" eaLnBrk="1" latinLnBrk="0" hangingPunct="1">
              <a:defRPr sz="925" kern="1200">
                <a:solidFill>
                  <a:schemeClr val="tx1"/>
                </a:solidFill>
                <a:latin typeface="+mn-lt"/>
                <a:ea typeface="+mn-ea"/>
                <a:cs typeface="+mn-cs"/>
              </a:defRPr>
            </a:lvl8pPr>
            <a:lvl9pPr marL="1877060" algn="l" defTabSz="469265" rtl="0" eaLnBrk="1" latinLnBrk="0" hangingPunct="1">
              <a:defRPr sz="925" kern="1200">
                <a:solidFill>
                  <a:schemeClr val="tx1"/>
                </a:solidFill>
                <a:latin typeface="+mn-lt"/>
                <a:ea typeface="+mn-ea"/>
                <a:cs typeface="+mn-cs"/>
              </a:defRPr>
            </a:lvl9pPr>
          </a:lstStyle>
          <a:p>
            <a:pPr indent="713105" algn="just" eaLnBrk="1" latinLnBrk="0" hangingPunct="0">
              <a:lnSpc>
                <a:spcPct val="150000"/>
              </a:lnSpc>
            </a:pPr>
            <a:r>
              <a:rPr lang="zh-CN" altLang="zh-CN" sz="100" b="1" i="0" spc="-100">
                <a:solidFill>
                  <a:srgbClr val="FF0000">
                    <a:alpha val="0"/>
                  </a:srgbClr>
                </a:solidFill>
                <a:effectLst/>
                <a:latin typeface="Times New Roman" panose="02020603050405020304" pitchFamily="9"/>
                <a:ea typeface="宋体" panose="02010600030101010101" pitchFamily="2" charset="-122"/>
                <a:cs typeface="Times New Roman" panose="02020603050405020304" pitchFamily="9"/>
              </a:rPr>
              <a:t> </a:t>
            </a:r>
            <a:r>
              <a:rPr lang="zh-CN" altLang="zh-CN" sz="2800" b="1" i="0" u="sng">
                <a:solidFill>
                  <a:srgbClr val="000000">
                    <a:alpha val="0"/>
                  </a:srgbClr>
                </a:solidFill>
                <a:effectLst/>
                <a:uFill>
                  <a:solidFill>
                    <a:srgbClr val="000000"/>
                  </a:solidFill>
                </a:uFill>
                <a:latin typeface="Times New Roman" panose="02020603050405020304" pitchFamily="9"/>
                <a:ea typeface="宋体" panose="02010600030101010101" pitchFamily="2" charset="-122"/>
                <a:cs typeface="Times New Roman" panose="02020603050405020304" pitchFamily="9"/>
              </a:rPr>
              <a:t> </a:t>
            </a:r>
            <a:r>
              <a:rPr lang="zh-CN" altLang="zh-CN" sz="2800" b="1" i="0" u="sng">
                <a:solidFill>
                  <a:srgbClr val="FF0000">
                    <a:alpha val="0"/>
                  </a:srgbClr>
                </a:solidFill>
                <a:effectLst/>
                <a:uFill>
                  <a:solidFill>
                    <a:srgbClr val="000000"/>
                  </a:solidFill>
                </a:uFill>
                <a:latin typeface="Times New Roman" panose="02020603050405020304" pitchFamily="9"/>
                <a:ea typeface="宋体" panose="02010600030101010101" pitchFamily="2" charset="-122"/>
                <a:cs typeface="Courier New" panose="02070309020205020404" pitchFamily="9"/>
              </a:rPr>
              <a:t>　</a:t>
            </a:r>
            <a:r>
              <a:rPr lang="en-US" altLang="zh-CN" sz="2800" b="1" i="0" u="sng">
                <a:solidFill>
                  <a:srgbClr val="FF0000">
                    <a:alpha val="0"/>
                  </a:srgbClr>
                </a:solidFill>
                <a:effectLst/>
                <a:uFill>
                  <a:solidFill>
                    <a:srgbClr val="000000"/>
                  </a:solidFill>
                </a:uFill>
                <a:latin typeface="Times New Roman" panose="02020603050405020304" pitchFamily="9"/>
                <a:ea typeface="宋体" panose="02010600030101010101" pitchFamily="2" charset="-122"/>
                <a:cs typeface="Times New Roman" panose="02020603050405020304" pitchFamily="9"/>
              </a:rPr>
              <a:t>Because he plays so much and doesn't listen to his teachers carefully in class.</a:t>
            </a:r>
            <a:r>
              <a:rPr lang="zh-CN" altLang="zh-CN" sz="2800" b="1" i="0" u="sng">
                <a:solidFill>
                  <a:srgbClr val="FF0000">
                    <a:alpha val="0"/>
                  </a:srgbClr>
                </a:solidFill>
                <a:effectLst/>
                <a:uFill>
                  <a:solidFill>
                    <a:srgbClr val="000000"/>
                  </a:solidFill>
                </a:uFill>
                <a:latin typeface="Times New Roman" panose="02020603050405020304" pitchFamily="9"/>
                <a:ea typeface="宋体" panose="02010600030101010101" pitchFamily="2" charset="-122"/>
                <a:cs typeface="Courier New" panose="02070309020205020404" pitchFamily="9"/>
              </a:rPr>
              <a:t>　</a:t>
            </a:r>
            <a:r>
              <a:rPr lang="zh-CN" altLang="zh-CN" sz="2800" b="1" i="0" u="sng">
                <a:solidFill>
                  <a:srgbClr val="000000">
                    <a:alpha val="0"/>
                  </a:srgbClr>
                </a:solidFill>
                <a:effectLst/>
                <a:uFill>
                  <a:solidFill>
                    <a:srgbClr val="000000"/>
                  </a:solidFill>
                </a:uFill>
                <a:latin typeface="Times New Roman" panose="02020603050405020304" pitchFamily="9"/>
                <a:ea typeface="宋体" panose="02010600030101010101" pitchFamily="2" charset="-122"/>
                <a:cs typeface="Times New Roman" panose="02020603050405020304" pitchFamily="9"/>
              </a:rPr>
              <a:t> </a:t>
            </a:r>
            <a:r>
              <a:rPr lang="zh-CN" altLang="zh-CN" sz="100" b="1" i="0" spc="-100">
                <a:noFill/>
                <a:effectLst/>
                <a:latin typeface="Times New Roman" panose="02020603050405020304" pitchFamily="9"/>
                <a:ea typeface="宋体" panose="02010600030101010101" pitchFamily="2" charset="-122"/>
                <a:cs typeface="Times New Roman" panose="02020603050405020304" pitchFamily="9"/>
              </a:rPr>
              <a:t>⁠</a:t>
            </a:r>
            <a:endParaRPr lang="zh-CN" altLang="zh-CN" sz="100" b="1" i="0" spc="-100">
              <a:noFill/>
              <a:effectLst/>
              <a:latin typeface="Times New Roman" panose="02020603050405020304" pitchFamily="9"/>
              <a:ea typeface="宋体" panose="02010600030101010101" pitchFamily="2" charset="-122"/>
              <a:cs typeface="Times New Roman" panose="02020603050405020304" pitchFamily="9"/>
            </a:endParaRPr>
          </a:p>
        </p:txBody>
      </p:sp>
      <p:sp>
        <p:nvSpPr>
          <p:cNvPr id="11006" name="yt_shape_11006" title=""/>
          <p:cNvSpPr txBox="1"/>
          <p:nvPr/>
        </p:nvSpPr>
        <p:spPr>
          <a:xfrm>
            <a:off x="360079" y="2596934"/>
            <a:ext cx="7061420" cy="564514"/>
          </a:xfrm>
          <a:prstGeom prst="rect">
            <a:avLst/>
          </a:prstGeom>
        </p:spPr>
        <p:txBody>
          <a:bodyPr vert="horz" wrap="none" lIns="0" tIns="0" rIns="0" bIns="0" rtlCol="0">
            <a:spAutoFit/>
          </a:bodyPr>
          <a:lstStyle>
            <a:lvl1pPr marL="0" algn="l" defTabSz="469265" rtl="0" eaLnBrk="1" latinLnBrk="0" hangingPunct="1">
              <a:defRPr sz="925" kern="1200">
                <a:solidFill>
                  <a:schemeClr val="tx1"/>
                </a:solidFill>
                <a:latin typeface="+mn-lt"/>
                <a:ea typeface="+mn-ea"/>
                <a:cs typeface="+mn-cs"/>
              </a:defRPr>
            </a:lvl1pPr>
            <a:lvl2pPr marL="234315" algn="l" defTabSz="469265" rtl="0" eaLnBrk="1" latinLnBrk="0" hangingPunct="1">
              <a:defRPr sz="925" kern="1200">
                <a:solidFill>
                  <a:schemeClr val="tx1"/>
                </a:solidFill>
                <a:latin typeface="+mn-lt"/>
                <a:ea typeface="+mn-ea"/>
                <a:cs typeface="+mn-cs"/>
              </a:defRPr>
            </a:lvl2pPr>
            <a:lvl3pPr marL="469265" algn="l" defTabSz="469265" rtl="0" eaLnBrk="1" latinLnBrk="0" hangingPunct="1">
              <a:defRPr sz="925" kern="1200">
                <a:solidFill>
                  <a:schemeClr val="tx1"/>
                </a:solidFill>
                <a:latin typeface="+mn-lt"/>
                <a:ea typeface="+mn-ea"/>
                <a:cs typeface="+mn-cs"/>
              </a:defRPr>
            </a:lvl3pPr>
            <a:lvl4pPr marL="703580" algn="l" defTabSz="469265" rtl="0" eaLnBrk="1" latinLnBrk="0" hangingPunct="1">
              <a:defRPr sz="925" kern="1200">
                <a:solidFill>
                  <a:schemeClr val="tx1"/>
                </a:solidFill>
                <a:latin typeface="+mn-lt"/>
                <a:ea typeface="+mn-ea"/>
                <a:cs typeface="+mn-cs"/>
              </a:defRPr>
            </a:lvl4pPr>
            <a:lvl5pPr marL="938530" algn="l" defTabSz="469265" rtl="0" eaLnBrk="1" latinLnBrk="0" hangingPunct="1">
              <a:defRPr sz="925" kern="1200">
                <a:solidFill>
                  <a:schemeClr val="tx1"/>
                </a:solidFill>
                <a:latin typeface="+mn-lt"/>
                <a:ea typeface="+mn-ea"/>
                <a:cs typeface="+mn-cs"/>
              </a:defRPr>
            </a:lvl5pPr>
            <a:lvl6pPr marL="1172845" algn="l" defTabSz="469265" rtl="0" eaLnBrk="1" latinLnBrk="0" hangingPunct="1">
              <a:defRPr sz="925" kern="1200">
                <a:solidFill>
                  <a:schemeClr val="tx1"/>
                </a:solidFill>
                <a:latin typeface="+mn-lt"/>
                <a:ea typeface="+mn-ea"/>
                <a:cs typeface="+mn-cs"/>
              </a:defRPr>
            </a:lvl6pPr>
            <a:lvl7pPr marL="1407795" algn="l" defTabSz="469265" rtl="0" eaLnBrk="1" latinLnBrk="0" hangingPunct="1">
              <a:defRPr sz="925" kern="1200">
                <a:solidFill>
                  <a:schemeClr val="tx1"/>
                </a:solidFill>
                <a:latin typeface="+mn-lt"/>
                <a:ea typeface="+mn-ea"/>
                <a:cs typeface="+mn-cs"/>
              </a:defRPr>
            </a:lvl7pPr>
            <a:lvl8pPr marL="1642110" algn="l" defTabSz="469265" rtl="0" eaLnBrk="1" latinLnBrk="0" hangingPunct="1">
              <a:defRPr sz="925" kern="1200">
                <a:solidFill>
                  <a:schemeClr val="tx1"/>
                </a:solidFill>
                <a:latin typeface="+mn-lt"/>
                <a:ea typeface="+mn-ea"/>
                <a:cs typeface="+mn-cs"/>
              </a:defRPr>
            </a:lvl8pPr>
            <a:lvl9pPr marL="1877060" algn="l" defTabSz="469265" rtl="0" eaLnBrk="1" latinLnBrk="0" hangingPunct="1">
              <a:defRPr sz="925" kern="1200">
                <a:solidFill>
                  <a:schemeClr val="tx1"/>
                </a:solidFill>
                <a:latin typeface="+mn-lt"/>
                <a:ea typeface="+mn-ea"/>
                <a:cs typeface="+mn-cs"/>
              </a:defRPr>
            </a:lvl9pPr>
          </a:lstStyle>
          <a:p>
            <a:pPr indent="713105" algn="just" eaLnBrk="1" latinLnBrk="0" hangingPunct="0">
              <a:lnSpc>
                <a:spcPct val="150000"/>
              </a:lnSpc>
            </a:pPr>
            <a:r>
              <a:rPr lang="en-US"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rPr>
              <a:t>5</a:t>
            </a:r>
            <a:r>
              <a:rPr lang="zh-CN"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rPr>
              <a:t>．</a:t>
            </a:r>
            <a:r>
              <a:rPr lang="en-US"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rPr>
              <a:t>Where does Martin often read books?</a:t>
            </a:r>
            <a:endParaRPr lang="en-US"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endParaRPr>
          </a:p>
        </p:txBody>
      </p:sp>
      <p:sp>
        <p:nvSpPr>
          <p:cNvPr id="11007" name="yt_shape_11007" title=""/>
          <p:cNvSpPr txBox="1"/>
          <p:nvPr/>
        </p:nvSpPr>
        <p:spPr>
          <a:xfrm>
            <a:off x="360079" y="3212236"/>
            <a:ext cx="7030451" cy="564514"/>
          </a:xfrm>
          <a:prstGeom prst="rect">
            <a:avLst/>
          </a:prstGeom>
        </p:spPr>
        <p:txBody>
          <a:bodyPr vert="horz" wrap="none" lIns="0" tIns="0" rIns="0" bIns="0" rtlCol="0">
            <a:spAutoFit/>
          </a:bodyPr>
          <a:lstStyle>
            <a:lvl1pPr marL="0" algn="l" defTabSz="469265" rtl="0" eaLnBrk="1" latinLnBrk="0" hangingPunct="1">
              <a:defRPr sz="925" kern="1200">
                <a:solidFill>
                  <a:schemeClr val="tx1"/>
                </a:solidFill>
                <a:latin typeface="+mn-lt"/>
                <a:ea typeface="+mn-ea"/>
                <a:cs typeface="+mn-cs"/>
              </a:defRPr>
            </a:lvl1pPr>
            <a:lvl2pPr marL="234315" algn="l" defTabSz="469265" rtl="0" eaLnBrk="1" latinLnBrk="0" hangingPunct="1">
              <a:defRPr sz="925" kern="1200">
                <a:solidFill>
                  <a:schemeClr val="tx1"/>
                </a:solidFill>
                <a:latin typeface="+mn-lt"/>
                <a:ea typeface="+mn-ea"/>
                <a:cs typeface="+mn-cs"/>
              </a:defRPr>
            </a:lvl2pPr>
            <a:lvl3pPr marL="469265" algn="l" defTabSz="469265" rtl="0" eaLnBrk="1" latinLnBrk="0" hangingPunct="1">
              <a:defRPr sz="925" kern="1200">
                <a:solidFill>
                  <a:schemeClr val="tx1"/>
                </a:solidFill>
                <a:latin typeface="+mn-lt"/>
                <a:ea typeface="+mn-ea"/>
                <a:cs typeface="+mn-cs"/>
              </a:defRPr>
            </a:lvl3pPr>
            <a:lvl4pPr marL="703580" algn="l" defTabSz="469265" rtl="0" eaLnBrk="1" latinLnBrk="0" hangingPunct="1">
              <a:defRPr sz="925" kern="1200">
                <a:solidFill>
                  <a:schemeClr val="tx1"/>
                </a:solidFill>
                <a:latin typeface="+mn-lt"/>
                <a:ea typeface="+mn-ea"/>
                <a:cs typeface="+mn-cs"/>
              </a:defRPr>
            </a:lvl4pPr>
            <a:lvl5pPr marL="938530" algn="l" defTabSz="469265" rtl="0" eaLnBrk="1" latinLnBrk="0" hangingPunct="1">
              <a:defRPr sz="925" kern="1200">
                <a:solidFill>
                  <a:schemeClr val="tx1"/>
                </a:solidFill>
                <a:latin typeface="+mn-lt"/>
                <a:ea typeface="+mn-ea"/>
                <a:cs typeface="+mn-cs"/>
              </a:defRPr>
            </a:lvl5pPr>
            <a:lvl6pPr marL="1172845" algn="l" defTabSz="469265" rtl="0" eaLnBrk="1" latinLnBrk="0" hangingPunct="1">
              <a:defRPr sz="925" kern="1200">
                <a:solidFill>
                  <a:schemeClr val="tx1"/>
                </a:solidFill>
                <a:latin typeface="+mn-lt"/>
                <a:ea typeface="+mn-ea"/>
                <a:cs typeface="+mn-cs"/>
              </a:defRPr>
            </a:lvl6pPr>
            <a:lvl7pPr marL="1407795" algn="l" defTabSz="469265" rtl="0" eaLnBrk="1" latinLnBrk="0" hangingPunct="1">
              <a:defRPr sz="925" kern="1200">
                <a:solidFill>
                  <a:schemeClr val="tx1"/>
                </a:solidFill>
                <a:latin typeface="+mn-lt"/>
                <a:ea typeface="+mn-ea"/>
                <a:cs typeface="+mn-cs"/>
              </a:defRPr>
            </a:lvl7pPr>
            <a:lvl8pPr marL="1642110" algn="l" defTabSz="469265" rtl="0" eaLnBrk="1" latinLnBrk="0" hangingPunct="1">
              <a:defRPr sz="925" kern="1200">
                <a:solidFill>
                  <a:schemeClr val="tx1"/>
                </a:solidFill>
                <a:latin typeface="+mn-lt"/>
                <a:ea typeface="+mn-ea"/>
                <a:cs typeface="+mn-cs"/>
              </a:defRPr>
            </a:lvl8pPr>
            <a:lvl9pPr marL="1877060" algn="l" defTabSz="469265" rtl="0" eaLnBrk="1" latinLnBrk="0" hangingPunct="1">
              <a:defRPr sz="925" kern="1200">
                <a:solidFill>
                  <a:schemeClr val="tx1"/>
                </a:solidFill>
                <a:latin typeface="+mn-lt"/>
                <a:ea typeface="+mn-ea"/>
                <a:cs typeface="+mn-cs"/>
              </a:defRPr>
            </a:lvl9pPr>
          </a:lstStyle>
          <a:p>
            <a:pPr indent="713105" algn="just" eaLnBrk="1" latinLnBrk="0" hangingPunct="0">
              <a:lnSpc>
                <a:spcPct val="150000"/>
              </a:lnSpc>
            </a:pPr>
            <a:r>
              <a:rPr lang="zh-CN" altLang="zh-CN" sz="100" b="1" i="0" spc="-100">
                <a:solidFill>
                  <a:srgbClr val="FF0000"/>
                </a:solidFill>
                <a:effectLst/>
                <a:latin typeface="Times New Roman" panose="02020603050405020304" pitchFamily="9"/>
                <a:ea typeface="宋体" panose="02010600030101010101" pitchFamily="2" charset="-122"/>
                <a:cs typeface="Times New Roman" panose="02020603050405020304" pitchFamily="9"/>
              </a:rPr>
              <a:t> </a:t>
            </a:r>
            <a:r>
              <a:rPr lang="zh-CN" altLang="zh-CN" sz="2800" b="1" i="0" u="sng">
                <a:solidFill>
                  <a:srgbClr val="000000"/>
                </a:solidFill>
                <a:effectLst/>
                <a:uFill>
                  <a:solidFill>
                    <a:srgbClr val="000000"/>
                  </a:solidFill>
                </a:uFill>
                <a:latin typeface="Times New Roman" panose="02020603050405020304" pitchFamily="9"/>
                <a:ea typeface="宋体" panose="02010600030101010101" pitchFamily="2" charset="-122"/>
                <a:cs typeface="Times New Roman" panose="02020603050405020304" pitchFamily="9"/>
              </a:rPr>
              <a:t> </a:t>
            </a:r>
            <a:r>
              <a:rPr lang="zh-CN" altLang="zh-CN" sz="2800" b="1" i="0" u="sng">
                <a:solidFill>
                  <a:srgbClr val="FF0000"/>
                </a:solidFill>
                <a:effectLst/>
                <a:uFill>
                  <a:solidFill>
                    <a:srgbClr val="000000"/>
                  </a:solidFill>
                </a:uFill>
                <a:latin typeface="Times New Roman" panose="02020603050405020304" pitchFamily="9"/>
                <a:ea typeface="宋体" panose="02010600030101010101" pitchFamily="2" charset="-122"/>
                <a:cs typeface="Courier New" panose="02070309020205020404" pitchFamily="9"/>
              </a:rPr>
              <a:t>　</a:t>
            </a:r>
            <a:r>
              <a:rPr lang="en-US" altLang="zh-CN" sz="2800" b="1" i="0" u="sng">
                <a:solidFill>
                  <a:srgbClr val="FF0000">
                    <a:alpha val="0"/>
                  </a:srgbClr>
                </a:solidFill>
                <a:effectLst/>
                <a:uFill>
                  <a:solidFill>
                    <a:srgbClr val="000000"/>
                  </a:solidFill>
                </a:uFill>
                <a:latin typeface="Times New Roman" panose="02020603050405020304" pitchFamily="9"/>
                <a:ea typeface="宋体" panose="02010600030101010101" pitchFamily="2" charset="-122"/>
                <a:cs typeface="Times New Roman" panose="02020603050405020304" pitchFamily="9"/>
              </a:rPr>
              <a:t>He often reads books in the library.</a:t>
            </a:r>
            <a:r>
              <a:rPr lang="zh-CN" altLang="zh-CN" sz="2800" b="1" i="0" u="sng">
                <a:solidFill>
                  <a:srgbClr val="FF0000">
                    <a:alpha val="0"/>
                  </a:srgbClr>
                </a:solidFill>
                <a:effectLst/>
                <a:uFill>
                  <a:solidFill>
                    <a:srgbClr val="000000"/>
                  </a:solidFill>
                </a:uFill>
                <a:latin typeface="Times New Roman" panose="02020603050405020304" pitchFamily="9"/>
                <a:ea typeface="宋体" panose="02010600030101010101" pitchFamily="2" charset="-122"/>
                <a:cs typeface="Courier New" panose="02070309020205020404" pitchFamily="9"/>
              </a:rPr>
              <a:t>　</a:t>
            </a:r>
            <a:r>
              <a:rPr lang="zh-CN" altLang="zh-CN" sz="2800" b="1" i="0" u="sng">
                <a:solidFill>
                  <a:srgbClr val="000000"/>
                </a:solidFill>
                <a:effectLst/>
                <a:uFill>
                  <a:solidFill>
                    <a:srgbClr val="000000"/>
                  </a:solidFill>
                </a:uFill>
                <a:latin typeface="Times New Roman" panose="02020603050405020304" pitchFamily="9"/>
                <a:ea typeface="宋体" panose="02010600030101010101" pitchFamily="2" charset="-122"/>
                <a:cs typeface="Times New Roman" panose="02020603050405020304" pitchFamily="9"/>
              </a:rPr>
              <a:t> </a:t>
            </a:r>
            <a:r>
              <a:rPr lang="zh-CN" altLang="zh-CN" sz="100" b="1" i="0" spc="-100">
                <a:noFill/>
                <a:effectLst/>
                <a:latin typeface="Times New Roman" panose="02020603050405020304" pitchFamily="9"/>
                <a:ea typeface="宋体" panose="02010600030101010101" pitchFamily="2" charset="-122"/>
                <a:cs typeface="Times New Roman" panose="02020603050405020304" pitchFamily="9"/>
              </a:rPr>
              <a:t>⁠</a:t>
            </a:r>
            <a:endParaRPr lang="zh-CN" altLang="zh-CN" sz="100" b="1" i="0" spc="-100">
              <a:noFill/>
              <a:effectLst/>
              <a:latin typeface="Times New Roman" panose="02020603050405020304" pitchFamily="9"/>
              <a:ea typeface="宋体" panose="02010600030101010101" pitchFamily="2" charset="-122"/>
              <a:cs typeface="Times New Roman" panose="02020603050405020304" pitchFamily="9"/>
            </a:endParaRPr>
          </a:p>
        </p:txBody>
      </p:sp>
      <p:sp>
        <p:nvSpPr>
          <p:cNvPr id="2" name="yt_shape_11005" title=""/>
          <p:cNvSpPr txBox="1"/>
          <p:nvPr/>
        </p:nvSpPr>
        <p:spPr>
          <a:xfrm>
            <a:off x="360079" y="1307555"/>
            <a:ext cx="11471999" cy="1210844"/>
          </a:xfrm>
          <a:prstGeom prst="rect">
            <a:avLst/>
          </a:prstGeom>
        </p:spPr>
        <p:txBody>
          <a:bodyPr vert="horz" wrap="square" lIns="0" tIns="0" rIns="0" bIns="0" rtlCol="0">
            <a:spAutoFit/>
          </a:bodyPr>
          <a:lstStyle>
            <a:lvl1pPr marL="0" algn="l" defTabSz="469265" rtl="0" eaLnBrk="1" latinLnBrk="0" hangingPunct="1">
              <a:defRPr sz="925" kern="1200">
                <a:solidFill>
                  <a:schemeClr val="tx1"/>
                </a:solidFill>
                <a:latin typeface="+mn-lt"/>
                <a:ea typeface="+mn-ea"/>
                <a:cs typeface="+mn-cs"/>
              </a:defRPr>
            </a:lvl1pPr>
            <a:lvl2pPr marL="234315" algn="l" defTabSz="469265" rtl="0" eaLnBrk="1" latinLnBrk="0" hangingPunct="1">
              <a:defRPr sz="925" kern="1200">
                <a:solidFill>
                  <a:schemeClr val="tx1"/>
                </a:solidFill>
                <a:latin typeface="+mn-lt"/>
                <a:ea typeface="+mn-ea"/>
                <a:cs typeface="+mn-cs"/>
              </a:defRPr>
            </a:lvl2pPr>
            <a:lvl3pPr marL="469265" algn="l" defTabSz="469265" rtl="0" eaLnBrk="1" latinLnBrk="0" hangingPunct="1">
              <a:defRPr sz="925" kern="1200">
                <a:solidFill>
                  <a:schemeClr val="tx1"/>
                </a:solidFill>
                <a:latin typeface="+mn-lt"/>
                <a:ea typeface="+mn-ea"/>
                <a:cs typeface="+mn-cs"/>
              </a:defRPr>
            </a:lvl3pPr>
            <a:lvl4pPr marL="703580" algn="l" defTabSz="469265" rtl="0" eaLnBrk="1" latinLnBrk="0" hangingPunct="1">
              <a:defRPr sz="925" kern="1200">
                <a:solidFill>
                  <a:schemeClr val="tx1"/>
                </a:solidFill>
                <a:latin typeface="+mn-lt"/>
                <a:ea typeface="+mn-ea"/>
                <a:cs typeface="+mn-cs"/>
              </a:defRPr>
            </a:lvl4pPr>
            <a:lvl5pPr marL="938530" algn="l" defTabSz="469265" rtl="0" eaLnBrk="1" latinLnBrk="0" hangingPunct="1">
              <a:defRPr sz="925" kern="1200">
                <a:solidFill>
                  <a:schemeClr val="tx1"/>
                </a:solidFill>
                <a:latin typeface="+mn-lt"/>
                <a:ea typeface="+mn-ea"/>
                <a:cs typeface="+mn-cs"/>
              </a:defRPr>
            </a:lvl5pPr>
            <a:lvl6pPr marL="1172845" algn="l" defTabSz="469265" rtl="0" eaLnBrk="1" latinLnBrk="0" hangingPunct="1">
              <a:defRPr sz="925" kern="1200">
                <a:solidFill>
                  <a:schemeClr val="tx1"/>
                </a:solidFill>
                <a:latin typeface="+mn-lt"/>
                <a:ea typeface="+mn-ea"/>
                <a:cs typeface="+mn-cs"/>
              </a:defRPr>
            </a:lvl6pPr>
            <a:lvl7pPr marL="1407795" algn="l" defTabSz="469265" rtl="0" eaLnBrk="1" latinLnBrk="0" hangingPunct="1">
              <a:defRPr sz="925" kern="1200">
                <a:solidFill>
                  <a:schemeClr val="tx1"/>
                </a:solidFill>
                <a:latin typeface="+mn-lt"/>
                <a:ea typeface="+mn-ea"/>
                <a:cs typeface="+mn-cs"/>
              </a:defRPr>
            </a:lvl7pPr>
            <a:lvl8pPr marL="1642110" algn="l" defTabSz="469265" rtl="0" eaLnBrk="1" latinLnBrk="0" hangingPunct="1">
              <a:defRPr sz="925" kern="1200">
                <a:solidFill>
                  <a:schemeClr val="tx1"/>
                </a:solidFill>
                <a:latin typeface="+mn-lt"/>
                <a:ea typeface="+mn-ea"/>
                <a:cs typeface="+mn-cs"/>
              </a:defRPr>
            </a:lvl8pPr>
            <a:lvl9pPr marL="1877060" algn="l" defTabSz="469265" rtl="0" eaLnBrk="1" latinLnBrk="0" hangingPunct="1">
              <a:defRPr sz="925" kern="1200">
                <a:solidFill>
                  <a:schemeClr val="tx1"/>
                </a:solidFill>
                <a:latin typeface="+mn-lt"/>
                <a:ea typeface="+mn-ea"/>
                <a:cs typeface="+mn-cs"/>
              </a:defRPr>
            </a:lvl9pPr>
          </a:lstStyle>
          <a:p>
            <a:pPr indent="713105" algn="just" eaLnBrk="1" latinLnBrk="0" hangingPunct="0">
              <a:lnSpc>
                <a:spcPct val="150000"/>
              </a:lnSpc>
            </a:pPr>
            <a:r>
              <a:rPr lang="zh-CN" altLang="zh-CN" sz="100" b="1" i="0" spc="-100">
                <a:solidFill>
                  <a:srgbClr val="FF0000"/>
                </a:solidFill>
                <a:effectLst/>
                <a:latin typeface="Times New Roman" panose="02020603050405020304" pitchFamily="9"/>
                <a:ea typeface="宋体" panose="02010600030101010101" pitchFamily="2" charset="-122"/>
                <a:cs typeface="Times New Roman" panose="02020603050405020304" pitchFamily="9"/>
              </a:rPr>
              <a:t> </a:t>
            </a:r>
            <a:r>
              <a:rPr lang="zh-CN" altLang="zh-CN" sz="2800" b="1" i="0">
                <a:solidFill>
                  <a:srgbClr val="FF0000"/>
                </a:solidFill>
                <a:effectLst/>
                <a:uFill>
                  <a:solidFill>
                    <a:srgbClr val="000000"/>
                  </a:solidFill>
                </a:uFill>
                <a:latin typeface="Times New Roman" panose="02020603050405020304" pitchFamily="9"/>
                <a:ea typeface="宋体" panose="02010600030101010101" pitchFamily="2" charset="-122"/>
                <a:cs typeface="Times New Roman" panose="02020603050405020304" pitchFamily="9"/>
              </a:rPr>
              <a:t> </a:t>
            </a:r>
            <a:r>
              <a:rPr lang="zh-CN" altLang="zh-CN" sz="2800" b="1" i="0">
                <a:solidFill>
                  <a:srgbClr val="FF0000"/>
                </a:solidFill>
                <a:effectLst/>
                <a:uFill>
                  <a:solidFill>
                    <a:srgbClr val="000000"/>
                  </a:solidFill>
                </a:uFill>
                <a:latin typeface="Times New Roman" panose="02020603050405020304" pitchFamily="9"/>
                <a:ea typeface="宋体" panose="02010600030101010101" pitchFamily="2" charset="-122"/>
                <a:cs typeface="Courier New" panose="02070309020205020404" pitchFamily="9"/>
              </a:rPr>
              <a:t>　</a:t>
            </a:r>
            <a:r>
              <a:rPr lang="en-US" altLang="zh-CN" sz="2800" b="1" i="0">
                <a:solidFill>
                  <a:srgbClr val="FF0000"/>
                </a:solidFill>
                <a:effectLst/>
                <a:uFill>
                  <a:solidFill>
                    <a:srgbClr val="000000"/>
                  </a:solidFill>
                </a:uFill>
                <a:latin typeface="Times New Roman" panose="02020603050405020304" pitchFamily="9"/>
                <a:ea typeface="宋体" panose="02010600030101010101" pitchFamily="2" charset="-122"/>
                <a:cs typeface="Times New Roman" panose="02020603050405020304" pitchFamily="9"/>
              </a:rPr>
              <a:t>Because he plays so much and doesn't listen to his teachers carefully in class.</a:t>
            </a:r>
            <a:r>
              <a:rPr lang="zh-CN" altLang="zh-CN" sz="2800" b="1" i="0">
                <a:solidFill>
                  <a:srgbClr val="FF0000"/>
                </a:solidFill>
                <a:effectLst/>
                <a:uFill>
                  <a:solidFill>
                    <a:srgbClr val="000000"/>
                  </a:solidFill>
                </a:uFill>
                <a:latin typeface="Times New Roman" panose="02020603050405020304" pitchFamily="9"/>
                <a:ea typeface="宋体" panose="02010600030101010101" pitchFamily="2" charset="-122"/>
                <a:cs typeface="Courier New" panose="02070309020205020404" pitchFamily="9"/>
              </a:rPr>
              <a:t>　</a:t>
            </a:r>
            <a:r>
              <a:rPr lang="zh-CN" altLang="zh-CN" sz="2800" b="1" i="0">
                <a:solidFill>
                  <a:srgbClr val="FF0000"/>
                </a:solidFill>
                <a:effectLst/>
                <a:uFill>
                  <a:solidFill>
                    <a:srgbClr val="000000"/>
                  </a:solidFill>
                </a:uFill>
                <a:latin typeface="Times New Roman" panose="02020603050405020304" pitchFamily="9"/>
                <a:ea typeface="宋体" panose="02010600030101010101" pitchFamily="2" charset="-122"/>
                <a:cs typeface="Times New Roman" panose="02020603050405020304" pitchFamily="9"/>
              </a:rPr>
              <a:t> </a:t>
            </a:r>
            <a:r>
              <a:rPr lang="zh-CN" altLang="zh-CN" sz="100" b="1" i="0" spc="-100">
                <a:noFill/>
                <a:effectLst/>
                <a:latin typeface="Times New Roman" panose="02020603050405020304" pitchFamily="9"/>
                <a:ea typeface="宋体" panose="02010600030101010101" pitchFamily="2" charset="-122"/>
                <a:cs typeface="Times New Roman" panose="02020603050405020304" pitchFamily="9"/>
              </a:rPr>
              <a:t>⁠</a:t>
            </a:r>
            <a:endParaRPr lang="zh-CN" altLang="zh-CN" sz="100" b="1" i="0" spc="-100">
              <a:noFill/>
              <a:effectLst/>
              <a:latin typeface="Times New Roman" panose="02020603050405020304" pitchFamily="9"/>
              <a:ea typeface="宋体" panose="02010600030101010101" pitchFamily="2" charset="-122"/>
              <a:cs typeface="Times New Roman" panose="02020603050405020304" pitchFamily="9"/>
            </a:endParaRPr>
          </a:p>
        </p:txBody>
      </p:sp>
      <p:sp>
        <p:nvSpPr>
          <p:cNvPr id="3" name="文本框 2" title=""/>
          <p:cNvSpPr txBox="1"/>
          <p:nvPr/>
        </p:nvSpPr>
        <p:spPr>
          <a:xfrm>
            <a:off x="1429261" y="3132212"/>
            <a:ext cx="5894450" cy="652666"/>
          </a:xfrm>
          <a:prstGeom prst="rect">
            <a:avLst/>
          </a:prstGeom>
          <a:noFill/>
        </p:spPr>
        <p:txBody>
          <a:bodyPr vert="horz" wrap="none" rtlCol="0">
            <a:noAutofit/>
          </a:bodyPr>
          <a:lstStyle>
            <a:lvl1pPr marL="0" algn="l" defTabSz="469265" rtl="0" eaLnBrk="1" latinLnBrk="0" hangingPunct="1">
              <a:defRPr sz="925" kern="1200">
                <a:solidFill>
                  <a:schemeClr val="tx1"/>
                </a:solidFill>
                <a:latin typeface="+mn-lt"/>
                <a:ea typeface="+mn-ea"/>
                <a:cs typeface="+mn-cs"/>
              </a:defRPr>
            </a:lvl1pPr>
            <a:lvl2pPr marL="234315" algn="l" defTabSz="469265" rtl="0" eaLnBrk="1" latinLnBrk="0" hangingPunct="1">
              <a:defRPr sz="925" kern="1200">
                <a:solidFill>
                  <a:schemeClr val="tx1"/>
                </a:solidFill>
                <a:latin typeface="+mn-lt"/>
                <a:ea typeface="+mn-ea"/>
                <a:cs typeface="+mn-cs"/>
              </a:defRPr>
            </a:lvl2pPr>
            <a:lvl3pPr marL="469265" algn="l" defTabSz="469265" rtl="0" eaLnBrk="1" latinLnBrk="0" hangingPunct="1">
              <a:defRPr sz="925" kern="1200">
                <a:solidFill>
                  <a:schemeClr val="tx1"/>
                </a:solidFill>
                <a:latin typeface="+mn-lt"/>
                <a:ea typeface="+mn-ea"/>
                <a:cs typeface="+mn-cs"/>
              </a:defRPr>
            </a:lvl3pPr>
            <a:lvl4pPr marL="703580" algn="l" defTabSz="469265" rtl="0" eaLnBrk="1" latinLnBrk="0" hangingPunct="1">
              <a:defRPr sz="925" kern="1200">
                <a:solidFill>
                  <a:schemeClr val="tx1"/>
                </a:solidFill>
                <a:latin typeface="+mn-lt"/>
                <a:ea typeface="+mn-ea"/>
                <a:cs typeface="+mn-cs"/>
              </a:defRPr>
            </a:lvl4pPr>
            <a:lvl5pPr marL="938530" algn="l" defTabSz="469265" rtl="0" eaLnBrk="1" latinLnBrk="0" hangingPunct="1">
              <a:defRPr sz="925" kern="1200">
                <a:solidFill>
                  <a:schemeClr val="tx1"/>
                </a:solidFill>
                <a:latin typeface="+mn-lt"/>
                <a:ea typeface="+mn-ea"/>
                <a:cs typeface="+mn-cs"/>
              </a:defRPr>
            </a:lvl5pPr>
            <a:lvl6pPr marL="1172845" algn="l" defTabSz="469265" rtl="0" eaLnBrk="1" latinLnBrk="0" hangingPunct="1">
              <a:defRPr sz="925" kern="1200">
                <a:solidFill>
                  <a:schemeClr val="tx1"/>
                </a:solidFill>
                <a:latin typeface="+mn-lt"/>
                <a:ea typeface="+mn-ea"/>
                <a:cs typeface="+mn-cs"/>
              </a:defRPr>
            </a:lvl6pPr>
            <a:lvl7pPr marL="1407795" algn="l" defTabSz="469265" rtl="0" eaLnBrk="1" latinLnBrk="0" hangingPunct="1">
              <a:defRPr sz="925" kern="1200">
                <a:solidFill>
                  <a:schemeClr val="tx1"/>
                </a:solidFill>
                <a:latin typeface="+mn-lt"/>
                <a:ea typeface="+mn-ea"/>
                <a:cs typeface="+mn-cs"/>
              </a:defRPr>
            </a:lvl7pPr>
            <a:lvl8pPr marL="1642110" algn="l" defTabSz="469265" rtl="0" eaLnBrk="1" latinLnBrk="0" hangingPunct="1">
              <a:defRPr sz="925" kern="1200">
                <a:solidFill>
                  <a:schemeClr val="tx1"/>
                </a:solidFill>
                <a:latin typeface="+mn-lt"/>
                <a:ea typeface="+mn-ea"/>
                <a:cs typeface="+mn-cs"/>
              </a:defRPr>
            </a:lvl8pPr>
            <a:lvl9pPr marL="1877060" algn="l" defTabSz="469265" rtl="0" eaLnBrk="1" latinLnBrk="0" hangingPunct="1">
              <a:defRPr sz="925" kern="1200">
                <a:solidFill>
                  <a:schemeClr val="tx1"/>
                </a:solidFill>
                <a:latin typeface="+mn-lt"/>
                <a:ea typeface="+mn-ea"/>
                <a:cs typeface="+mn-cs"/>
              </a:defRPr>
            </a:lvl9pPr>
          </a:lstStyle>
          <a:p>
            <a:pPr>
              <a:lnSpc>
                <a:spcPct val="150000"/>
              </a:lnSpc>
            </a:pPr>
            <a:r>
              <a:rPr kumimoji="0" lang="en-US" altLang="zh-CN" sz="2800" b="1" i="0" strike="noStrike" kern="1200" cap="none" spc="0" normalizeH="0" baseline="0" noProof="0">
                <a:ln>
                  <a:noFill/>
                </a:ln>
                <a:solidFill>
                  <a:srgbClr val="FF0000"/>
                </a:solidFill>
                <a:effectLst/>
                <a:uLnTx/>
                <a:uFill>
                  <a:solidFill>
                    <a:srgbClr val="000000"/>
                  </a:solidFill>
                </a:uFill>
                <a:latin typeface="Times New Roman" panose="02020603050405020304" pitchFamily="9"/>
                <a:ea typeface="宋体" panose="02010600030101010101" pitchFamily="2" charset="-122"/>
                <a:cs typeface="Times New Roman" panose="02020603050405020304" pitchFamily="9"/>
              </a:rPr>
              <a:t>He often reads books in the library.</a:t>
            </a:r>
            <a:r>
              <a:rPr kumimoji="0" lang="zh-CN" altLang="zh-CN" sz="2800" b="1" i="0" strike="noStrike" kern="1200" cap="none" spc="0" normalizeH="0" baseline="0" noProof="0">
                <a:ln>
                  <a:noFill/>
                </a:ln>
                <a:solidFill>
                  <a:srgbClr val="FF0000"/>
                </a:solidFill>
                <a:effectLst/>
                <a:uLnTx/>
                <a:uFill>
                  <a:solidFill>
                    <a:srgbClr val="000000"/>
                  </a:solidFill>
                </a:uFill>
                <a:latin typeface="Times New Roman" panose="02020603050405020304" pitchFamily="9"/>
                <a:ea typeface="宋体" panose="02010600030101010101" pitchFamily="2" charset="-122"/>
                <a:cs typeface="Courier New" panose="02070309020205020404" pitchFamily="9"/>
              </a:rPr>
              <a:t>　</a:t>
            </a:r>
            <a:endParaRPr lang="zh-CN" altLang="en-US">
              <a:solidFill>
                <a:srgbClr val="FF0000"/>
              </a:solidFil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allAtOnce"/>
      <p:bldP spid="3" grpId="0" build="allAtOnce"/>
    </p:bld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YT"/>
        <p:cNvGrpSpPr/>
        <p:nvPr/>
      </p:nvGrpSpPr>
      <p:grpSpPr>
        <a:xfrm>
          <a:off x="0" y="0"/>
          <a:ext cx="0" cy="0"/>
        </a:xfrm>
      </p:grpSpPr>
      <p:sp>
        <p:nvSpPr>
          <p:cNvPr id="11008" name="yt_shape_11008" title=""/>
          <p:cNvSpPr txBox="1"/>
          <p:nvPr/>
        </p:nvSpPr>
        <p:spPr>
          <a:xfrm>
            <a:off x="360080" y="720000"/>
            <a:ext cx="11471999" cy="1938992"/>
          </a:xfrm>
          <a:prstGeom prst="rect">
            <a:avLst/>
          </a:prstGeom>
        </p:spPr>
        <p:txBody>
          <a:bodyPr vert="horz" wrap="square" lIns="0" tIns="0" rIns="0" bIns="0" rtlCol="0">
            <a:spAutoFit/>
          </a:bodyPr>
          <a:lstStyle>
            <a:lvl1pPr marL="0" algn="l" defTabSz="469265" rtl="0" eaLnBrk="1" latinLnBrk="0" hangingPunct="1">
              <a:defRPr sz="925" kern="1200">
                <a:solidFill>
                  <a:schemeClr val="tx1"/>
                </a:solidFill>
                <a:latin typeface="+mn-lt"/>
                <a:ea typeface="+mn-ea"/>
                <a:cs typeface="+mn-cs"/>
              </a:defRPr>
            </a:lvl1pPr>
            <a:lvl2pPr marL="234315" algn="l" defTabSz="469265" rtl="0" eaLnBrk="1" latinLnBrk="0" hangingPunct="1">
              <a:defRPr sz="925" kern="1200">
                <a:solidFill>
                  <a:schemeClr val="tx1"/>
                </a:solidFill>
                <a:latin typeface="+mn-lt"/>
                <a:ea typeface="+mn-ea"/>
                <a:cs typeface="+mn-cs"/>
              </a:defRPr>
            </a:lvl2pPr>
            <a:lvl3pPr marL="469265" algn="l" defTabSz="469265" rtl="0" eaLnBrk="1" latinLnBrk="0" hangingPunct="1">
              <a:defRPr sz="925" kern="1200">
                <a:solidFill>
                  <a:schemeClr val="tx1"/>
                </a:solidFill>
                <a:latin typeface="+mn-lt"/>
                <a:ea typeface="+mn-ea"/>
                <a:cs typeface="+mn-cs"/>
              </a:defRPr>
            </a:lvl3pPr>
            <a:lvl4pPr marL="703580" algn="l" defTabSz="469265" rtl="0" eaLnBrk="1" latinLnBrk="0" hangingPunct="1">
              <a:defRPr sz="925" kern="1200">
                <a:solidFill>
                  <a:schemeClr val="tx1"/>
                </a:solidFill>
                <a:latin typeface="+mn-lt"/>
                <a:ea typeface="+mn-ea"/>
                <a:cs typeface="+mn-cs"/>
              </a:defRPr>
            </a:lvl4pPr>
            <a:lvl5pPr marL="938530" algn="l" defTabSz="469265" rtl="0" eaLnBrk="1" latinLnBrk="0" hangingPunct="1">
              <a:defRPr sz="925" kern="1200">
                <a:solidFill>
                  <a:schemeClr val="tx1"/>
                </a:solidFill>
                <a:latin typeface="+mn-lt"/>
                <a:ea typeface="+mn-ea"/>
                <a:cs typeface="+mn-cs"/>
              </a:defRPr>
            </a:lvl5pPr>
            <a:lvl6pPr marL="1172845" algn="l" defTabSz="469265" rtl="0" eaLnBrk="1" latinLnBrk="0" hangingPunct="1">
              <a:defRPr sz="925" kern="1200">
                <a:solidFill>
                  <a:schemeClr val="tx1"/>
                </a:solidFill>
                <a:latin typeface="+mn-lt"/>
                <a:ea typeface="+mn-ea"/>
                <a:cs typeface="+mn-cs"/>
              </a:defRPr>
            </a:lvl6pPr>
            <a:lvl7pPr marL="1407795" algn="l" defTabSz="469265" rtl="0" eaLnBrk="1" latinLnBrk="0" hangingPunct="1">
              <a:defRPr sz="925" kern="1200">
                <a:solidFill>
                  <a:schemeClr val="tx1"/>
                </a:solidFill>
                <a:latin typeface="+mn-lt"/>
                <a:ea typeface="+mn-ea"/>
                <a:cs typeface="+mn-cs"/>
              </a:defRPr>
            </a:lvl7pPr>
            <a:lvl8pPr marL="1642110" algn="l" defTabSz="469265" rtl="0" eaLnBrk="1" latinLnBrk="0" hangingPunct="1">
              <a:defRPr sz="925" kern="1200">
                <a:solidFill>
                  <a:schemeClr val="tx1"/>
                </a:solidFill>
                <a:latin typeface="+mn-lt"/>
                <a:ea typeface="+mn-ea"/>
                <a:cs typeface="+mn-cs"/>
              </a:defRPr>
            </a:lvl8pPr>
            <a:lvl9pPr marL="1877060" algn="l" defTabSz="469265" rtl="0" eaLnBrk="1" latinLnBrk="0" hangingPunct="1">
              <a:defRPr sz="925" kern="1200">
                <a:solidFill>
                  <a:schemeClr val="tx1"/>
                </a:solidFill>
                <a:latin typeface="+mn-lt"/>
                <a:ea typeface="+mn-ea"/>
                <a:cs typeface="+mn-cs"/>
              </a:defRPr>
            </a:lvl9pPr>
          </a:lstStyle>
          <a:p>
            <a:pPr indent="713105" algn="just" eaLnBrk="1" latinLnBrk="0" hangingPunct="0">
              <a:lnSpc>
                <a:spcPct val="150000"/>
              </a:lnSpc>
            </a:pPr>
            <a:r>
              <a:rPr lang="en-US"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rPr>
              <a:t>B.</a:t>
            </a:r>
            <a:r>
              <a:rPr lang="zh-CN"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rPr>
              <a:t>书面表达</a:t>
            </a:r>
            <a:endParaRPr lang="zh-CN"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endParaRPr>
          </a:p>
          <a:p>
            <a:pPr indent="713105" algn="just" hangingPunct="0">
              <a:lnSpc>
                <a:spcPct val="150000"/>
              </a:lnSpc>
            </a:pPr>
            <a:r>
              <a:rPr lang="zh-CN" altLang="en-US" sz="2800" b="1">
                <a:solidFill>
                  <a:srgbClr val="000000"/>
                </a:solidFill>
                <a:latin typeface="Times New Roman" panose="02020603050405020304" pitchFamily="9"/>
                <a:ea typeface="宋体" panose="02010600030101010101" pitchFamily="2" charset="-122"/>
                <a:cs typeface="Times New Roman" panose="02020603050405020304" pitchFamily="9"/>
              </a:rPr>
              <a:t>每个人都有自己的好朋友，或相似，或截然不同。请你根据以下思维导图内容提示用英文写一篇短文。</a:t>
            </a:r>
            <a:endParaRPr lang="zh-CN"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endParaRPr>
          </a:p>
        </p:txBody>
      </p:sp>
      <p:pic>
        <p:nvPicPr>
          <p:cNvPr id="2" name="图片 1" title=""/>
          <p:cNvPicPr>
            <a:picLocks noChangeAspect="1"/>
          </p:cNvPicPr>
          <p:nvPr/>
        </p:nvPicPr>
        <p:blipFill>
          <a:blip r:embed="rId2"/>
          <a:stretch>
            <a:fillRect/>
          </a:stretch>
        </p:blipFill>
        <p:spPr>
          <a:xfrm>
            <a:off x="162828" y="2870770"/>
            <a:ext cx="11467197" cy="2931009"/>
          </a:xfrm>
          <a:prstGeom prst="rect">
            <a:avLst/>
          </a:prstGeom>
        </p:spPr>
      </p:pic>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YT"/>
        <p:cNvGrpSpPr/>
        <p:nvPr/>
      </p:nvGrpSpPr>
      <p:grpSpPr>
        <a:xfrm>
          <a:off x="0" y="0"/>
          <a:ext cx="0" cy="0"/>
        </a:xfrm>
      </p:grpSpPr>
      <p:sp>
        <p:nvSpPr>
          <p:cNvPr id="11012" name="yt_shape_11012" title=""/>
          <p:cNvSpPr txBox="1"/>
          <p:nvPr/>
        </p:nvSpPr>
        <p:spPr>
          <a:xfrm>
            <a:off x="360079" y="720000"/>
            <a:ext cx="6550191" cy="564514"/>
          </a:xfrm>
          <a:prstGeom prst="rect">
            <a:avLst/>
          </a:prstGeom>
        </p:spPr>
        <p:txBody>
          <a:bodyPr vert="horz" wrap="none" lIns="0" tIns="0" rIns="0" bIns="0" rtlCol="0">
            <a:spAutoFit/>
          </a:bodyPr>
          <a:lstStyle>
            <a:lvl1pPr marL="0" algn="l" defTabSz="469265" rtl="0" eaLnBrk="1" latinLnBrk="0" hangingPunct="1">
              <a:defRPr sz="925" kern="1200">
                <a:solidFill>
                  <a:schemeClr val="tx1"/>
                </a:solidFill>
                <a:latin typeface="+mn-lt"/>
                <a:ea typeface="+mn-ea"/>
                <a:cs typeface="+mn-cs"/>
              </a:defRPr>
            </a:lvl1pPr>
            <a:lvl2pPr marL="234315" algn="l" defTabSz="469265" rtl="0" eaLnBrk="1" latinLnBrk="0" hangingPunct="1">
              <a:defRPr sz="925" kern="1200">
                <a:solidFill>
                  <a:schemeClr val="tx1"/>
                </a:solidFill>
                <a:latin typeface="+mn-lt"/>
                <a:ea typeface="+mn-ea"/>
                <a:cs typeface="+mn-cs"/>
              </a:defRPr>
            </a:lvl2pPr>
            <a:lvl3pPr marL="469265" algn="l" defTabSz="469265" rtl="0" eaLnBrk="1" latinLnBrk="0" hangingPunct="1">
              <a:defRPr sz="925" kern="1200">
                <a:solidFill>
                  <a:schemeClr val="tx1"/>
                </a:solidFill>
                <a:latin typeface="+mn-lt"/>
                <a:ea typeface="+mn-ea"/>
                <a:cs typeface="+mn-cs"/>
              </a:defRPr>
            </a:lvl3pPr>
            <a:lvl4pPr marL="703580" algn="l" defTabSz="469265" rtl="0" eaLnBrk="1" latinLnBrk="0" hangingPunct="1">
              <a:defRPr sz="925" kern="1200">
                <a:solidFill>
                  <a:schemeClr val="tx1"/>
                </a:solidFill>
                <a:latin typeface="+mn-lt"/>
                <a:ea typeface="+mn-ea"/>
                <a:cs typeface="+mn-cs"/>
              </a:defRPr>
            </a:lvl4pPr>
            <a:lvl5pPr marL="938530" algn="l" defTabSz="469265" rtl="0" eaLnBrk="1" latinLnBrk="0" hangingPunct="1">
              <a:defRPr sz="925" kern="1200">
                <a:solidFill>
                  <a:schemeClr val="tx1"/>
                </a:solidFill>
                <a:latin typeface="+mn-lt"/>
                <a:ea typeface="+mn-ea"/>
                <a:cs typeface="+mn-cs"/>
              </a:defRPr>
            </a:lvl5pPr>
            <a:lvl6pPr marL="1172845" algn="l" defTabSz="469265" rtl="0" eaLnBrk="1" latinLnBrk="0" hangingPunct="1">
              <a:defRPr sz="925" kern="1200">
                <a:solidFill>
                  <a:schemeClr val="tx1"/>
                </a:solidFill>
                <a:latin typeface="+mn-lt"/>
                <a:ea typeface="+mn-ea"/>
                <a:cs typeface="+mn-cs"/>
              </a:defRPr>
            </a:lvl6pPr>
            <a:lvl7pPr marL="1407795" algn="l" defTabSz="469265" rtl="0" eaLnBrk="1" latinLnBrk="0" hangingPunct="1">
              <a:defRPr sz="925" kern="1200">
                <a:solidFill>
                  <a:schemeClr val="tx1"/>
                </a:solidFill>
                <a:latin typeface="+mn-lt"/>
                <a:ea typeface="+mn-ea"/>
                <a:cs typeface="+mn-cs"/>
              </a:defRPr>
            </a:lvl7pPr>
            <a:lvl8pPr marL="1642110" algn="l" defTabSz="469265" rtl="0" eaLnBrk="1" latinLnBrk="0" hangingPunct="1">
              <a:defRPr sz="925" kern="1200">
                <a:solidFill>
                  <a:schemeClr val="tx1"/>
                </a:solidFill>
                <a:latin typeface="+mn-lt"/>
                <a:ea typeface="+mn-ea"/>
                <a:cs typeface="+mn-cs"/>
              </a:defRPr>
            </a:lvl8pPr>
            <a:lvl9pPr marL="1877060" algn="l" defTabSz="469265" rtl="0" eaLnBrk="1" latinLnBrk="0" hangingPunct="1">
              <a:defRPr sz="925" kern="1200">
                <a:solidFill>
                  <a:schemeClr val="tx1"/>
                </a:solidFill>
                <a:latin typeface="+mn-lt"/>
                <a:ea typeface="+mn-ea"/>
                <a:cs typeface="+mn-cs"/>
              </a:defRPr>
            </a:lvl9pPr>
          </a:lstStyle>
          <a:p>
            <a:pPr indent="713105" algn="just" eaLnBrk="1" latinLnBrk="0" hangingPunct="0">
              <a:lnSpc>
                <a:spcPct val="150000"/>
              </a:lnSpc>
            </a:pPr>
            <a:r>
              <a:rPr lang="en-US"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rPr>
              <a:t>(3)</a:t>
            </a:r>
            <a:r>
              <a:rPr lang="zh-CN"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rPr>
              <a:t>你认为什么样的人才能成为朋友。</a:t>
            </a:r>
            <a:endParaRPr lang="zh-CN"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endParaRPr>
          </a:p>
        </p:txBody>
      </p:sp>
      <p:pic>
        <p:nvPicPr>
          <p:cNvPr id="11013" name="yt_image_11013" title=""/>
          <p:cNvPicPr>
            <a:picLocks noChangeAspect="1" noChangeArrowheads="1"/>
          </p:cNvPicPr>
          <p:nvPr/>
        </p:nvPicPr>
        <p:blipFill>
          <a:blip r:embed="rId2"/>
          <a:stretch>
            <a:fillRect/>
          </a:stretch>
        </p:blipFill>
        <p:spPr bwMode="auto">
          <a:xfrm>
            <a:off x="360000" y="1487666"/>
            <a:ext cx="2766060" cy="523875"/>
          </a:xfrm>
          <a:prstGeom prst="rect">
            <a:avLst/>
          </a:prstGeom>
          <a:noFill/>
          <a:extLst>
            <a:ext uri="{909E8E84-426E-40DD-AFC4-6F175D3DCCD1}">
              <a14:hiddenFill xmlns:a14="http://schemas.microsoft.com/office/drawing/2010/main">
                <a:solidFill>
                  <a:srgbClr val="FFFFFF"/>
                </a:solidFill>
              </a14:hiddenFill>
            </a:ext>
          </a:extLst>
        </p:spPr>
      </p:pic>
      <p:pic>
        <p:nvPicPr>
          <p:cNvPr id="11015" name="yt_image_11015" title=""/>
          <p:cNvPicPr>
            <a:picLocks noChangeAspect="1" noChangeArrowheads="1"/>
          </p:cNvPicPr>
          <p:nvPr/>
        </p:nvPicPr>
        <p:blipFill>
          <a:blip r:embed="rId3"/>
          <a:stretch>
            <a:fillRect/>
          </a:stretch>
        </p:blipFill>
        <p:spPr bwMode="auto">
          <a:xfrm>
            <a:off x="360000" y="2214577"/>
            <a:ext cx="859155" cy="398145"/>
          </a:xfrm>
          <a:prstGeom prst="rect">
            <a:avLst/>
          </a:prstGeom>
          <a:noFill/>
          <a:extLst>
            <a:ext uri="{909E8E84-426E-40DD-AFC4-6F175D3DCCD1}">
              <a14:hiddenFill xmlns:a14="http://schemas.microsoft.com/office/drawing/2010/main">
                <a:solidFill>
                  <a:srgbClr val="FFFFFF"/>
                </a:solidFill>
              </a14:hiddenFill>
            </a:ext>
          </a:extLst>
        </p:spPr>
      </p:pic>
      <p:sp>
        <p:nvSpPr>
          <p:cNvPr id="11017" name="yt_shape_11017" title=""/>
          <p:cNvSpPr txBox="1"/>
          <p:nvPr/>
        </p:nvSpPr>
        <p:spPr>
          <a:xfrm>
            <a:off x="360079" y="2663422"/>
            <a:ext cx="10637849" cy="564514"/>
          </a:xfrm>
          <a:prstGeom prst="rect">
            <a:avLst/>
          </a:prstGeom>
        </p:spPr>
        <p:txBody>
          <a:bodyPr vert="horz" wrap="none" lIns="0" tIns="0" rIns="0" bIns="0" rtlCol="0">
            <a:spAutoFit/>
          </a:bodyPr>
          <a:lstStyle>
            <a:lvl1pPr marL="0" algn="l" defTabSz="469265" rtl="0" eaLnBrk="1" latinLnBrk="0" hangingPunct="1">
              <a:defRPr sz="925" kern="1200">
                <a:solidFill>
                  <a:schemeClr val="tx1"/>
                </a:solidFill>
                <a:latin typeface="+mn-lt"/>
                <a:ea typeface="+mn-ea"/>
                <a:cs typeface="+mn-cs"/>
              </a:defRPr>
            </a:lvl1pPr>
            <a:lvl2pPr marL="234315" algn="l" defTabSz="469265" rtl="0" eaLnBrk="1" latinLnBrk="0" hangingPunct="1">
              <a:defRPr sz="925" kern="1200">
                <a:solidFill>
                  <a:schemeClr val="tx1"/>
                </a:solidFill>
                <a:latin typeface="+mn-lt"/>
                <a:ea typeface="+mn-ea"/>
                <a:cs typeface="+mn-cs"/>
              </a:defRPr>
            </a:lvl2pPr>
            <a:lvl3pPr marL="469265" algn="l" defTabSz="469265" rtl="0" eaLnBrk="1" latinLnBrk="0" hangingPunct="1">
              <a:defRPr sz="925" kern="1200">
                <a:solidFill>
                  <a:schemeClr val="tx1"/>
                </a:solidFill>
                <a:latin typeface="+mn-lt"/>
                <a:ea typeface="+mn-ea"/>
                <a:cs typeface="+mn-cs"/>
              </a:defRPr>
            </a:lvl3pPr>
            <a:lvl4pPr marL="703580" algn="l" defTabSz="469265" rtl="0" eaLnBrk="1" latinLnBrk="0" hangingPunct="1">
              <a:defRPr sz="925" kern="1200">
                <a:solidFill>
                  <a:schemeClr val="tx1"/>
                </a:solidFill>
                <a:latin typeface="+mn-lt"/>
                <a:ea typeface="+mn-ea"/>
                <a:cs typeface="+mn-cs"/>
              </a:defRPr>
            </a:lvl4pPr>
            <a:lvl5pPr marL="938530" algn="l" defTabSz="469265" rtl="0" eaLnBrk="1" latinLnBrk="0" hangingPunct="1">
              <a:defRPr sz="925" kern="1200">
                <a:solidFill>
                  <a:schemeClr val="tx1"/>
                </a:solidFill>
                <a:latin typeface="+mn-lt"/>
                <a:ea typeface="+mn-ea"/>
                <a:cs typeface="+mn-cs"/>
              </a:defRPr>
            </a:lvl5pPr>
            <a:lvl6pPr marL="1172845" algn="l" defTabSz="469265" rtl="0" eaLnBrk="1" latinLnBrk="0" hangingPunct="1">
              <a:defRPr sz="925" kern="1200">
                <a:solidFill>
                  <a:schemeClr val="tx1"/>
                </a:solidFill>
                <a:latin typeface="+mn-lt"/>
                <a:ea typeface="+mn-ea"/>
                <a:cs typeface="+mn-cs"/>
              </a:defRPr>
            </a:lvl6pPr>
            <a:lvl7pPr marL="1407795" algn="l" defTabSz="469265" rtl="0" eaLnBrk="1" latinLnBrk="0" hangingPunct="1">
              <a:defRPr sz="925" kern="1200">
                <a:solidFill>
                  <a:schemeClr val="tx1"/>
                </a:solidFill>
                <a:latin typeface="+mn-lt"/>
                <a:ea typeface="+mn-ea"/>
                <a:cs typeface="+mn-cs"/>
              </a:defRPr>
            </a:lvl7pPr>
            <a:lvl8pPr marL="1642110" algn="l" defTabSz="469265" rtl="0" eaLnBrk="1" latinLnBrk="0" hangingPunct="1">
              <a:defRPr sz="925" kern="1200">
                <a:solidFill>
                  <a:schemeClr val="tx1"/>
                </a:solidFill>
                <a:latin typeface="+mn-lt"/>
                <a:ea typeface="+mn-ea"/>
                <a:cs typeface="+mn-cs"/>
              </a:defRPr>
            </a:lvl8pPr>
            <a:lvl9pPr marL="1877060" algn="l" defTabSz="469265" rtl="0" eaLnBrk="1" latinLnBrk="0" hangingPunct="1">
              <a:defRPr sz="925" kern="1200">
                <a:solidFill>
                  <a:schemeClr val="tx1"/>
                </a:solidFill>
                <a:latin typeface="+mn-lt"/>
                <a:ea typeface="+mn-ea"/>
                <a:cs typeface="+mn-cs"/>
              </a:defRPr>
            </a:lvl9pPr>
          </a:lstStyle>
          <a:p>
            <a:pPr indent="713105" algn="just" eaLnBrk="1" latinLnBrk="0" hangingPunct="0">
              <a:lnSpc>
                <a:spcPct val="150000"/>
              </a:lnSpc>
            </a:pPr>
            <a:r>
              <a:rPr lang="zh-CN" altLang="zh-CN" sz="2800" b="1" i="0" u="none">
                <a:solidFill>
                  <a:srgbClr val="000000"/>
                </a:solidFill>
                <a:effectLst/>
                <a:latin typeface="Times New Roman" panose="02020603050405020304" pitchFamily="9"/>
                <a:ea typeface="黑体" panose="02010609060101010101" pitchFamily="49" charset="-122"/>
                <a:cs typeface="Times New Roman" panose="02020603050405020304" pitchFamily="9"/>
              </a:rPr>
              <a:t>主题：</a:t>
            </a:r>
            <a:r>
              <a:rPr lang="zh-CN"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rPr>
              <a:t>人物对比　　　</a:t>
            </a:r>
            <a:r>
              <a:rPr lang="zh-CN" altLang="zh-CN" sz="2800" b="1" i="0" u="none">
                <a:solidFill>
                  <a:srgbClr val="000000"/>
                </a:solidFill>
                <a:effectLst/>
                <a:latin typeface="Times New Roman" panose="02020603050405020304" pitchFamily="9"/>
                <a:ea typeface="黑体" panose="02010609060101010101" pitchFamily="49" charset="-122"/>
                <a:cs typeface="Times New Roman" panose="02020603050405020304" pitchFamily="9"/>
              </a:rPr>
              <a:t>人称：</a:t>
            </a:r>
            <a:r>
              <a:rPr lang="zh-CN" altLang="zh-CN" sz="100" b="1" i="0" spc="-100">
                <a:solidFill>
                  <a:srgbClr val="FF0000"/>
                </a:solidFill>
                <a:effectLst/>
                <a:latin typeface="Times New Roman" panose="02020603050405020304" pitchFamily="9"/>
                <a:ea typeface="宋体" panose="02010600030101010101" pitchFamily="2" charset="-122"/>
                <a:cs typeface="Times New Roman" panose="02020603050405020304" pitchFamily="9"/>
              </a:rPr>
              <a:t> </a:t>
            </a:r>
            <a:r>
              <a:rPr lang="zh-CN" altLang="zh-CN" sz="2800" b="1" i="0" u="sng">
                <a:solidFill>
                  <a:srgbClr val="000000"/>
                </a:solidFill>
                <a:effectLst/>
                <a:uFill>
                  <a:solidFill>
                    <a:srgbClr val="000000"/>
                  </a:solidFill>
                </a:uFill>
                <a:latin typeface="Times New Roman" panose="02020603050405020304" pitchFamily="9"/>
                <a:ea typeface="宋体" panose="02010600030101010101" pitchFamily="2" charset="-122"/>
                <a:cs typeface="Times New Roman" panose="02020603050405020304" pitchFamily="9"/>
              </a:rPr>
              <a:t> </a:t>
            </a:r>
            <a:r>
              <a:rPr lang="zh-CN" altLang="zh-CN" sz="2800" b="1" i="0" u="sng">
                <a:solidFill>
                  <a:srgbClr val="FF0000"/>
                </a:solidFill>
                <a:effectLst/>
                <a:uFill>
                  <a:solidFill>
                    <a:srgbClr val="000000"/>
                  </a:solidFill>
                </a:uFill>
                <a:latin typeface="Times New Roman" panose="02020603050405020304" pitchFamily="9"/>
                <a:ea typeface="宋体" panose="02010600030101010101" pitchFamily="2" charset="-122"/>
                <a:cs typeface="Courier New" panose="02070309020205020404" pitchFamily="9"/>
              </a:rPr>
              <a:t>　</a:t>
            </a:r>
            <a:r>
              <a:rPr lang="zh-CN" altLang="zh-CN" sz="2800" b="1" i="0" u="sng">
                <a:solidFill>
                  <a:srgbClr val="FF0000">
                    <a:alpha val="0"/>
                  </a:srgbClr>
                </a:solidFill>
                <a:effectLst/>
                <a:uFill>
                  <a:solidFill>
                    <a:srgbClr val="000000"/>
                  </a:solidFill>
                </a:uFill>
                <a:latin typeface="Times New Roman" panose="02020603050405020304" pitchFamily="9"/>
                <a:ea typeface="宋体" panose="02010600030101010101" pitchFamily="2" charset="-122"/>
                <a:cs typeface="Times New Roman" panose="02020603050405020304" pitchFamily="9"/>
              </a:rPr>
              <a:t>第一人称和第三人称</a:t>
            </a:r>
            <a:r>
              <a:rPr lang="zh-CN" altLang="zh-CN" sz="2800" b="1" i="0" u="sng">
                <a:solidFill>
                  <a:srgbClr val="FF0000">
                    <a:alpha val="0"/>
                  </a:srgbClr>
                </a:solidFill>
                <a:effectLst/>
                <a:uFill>
                  <a:solidFill>
                    <a:srgbClr val="000000"/>
                  </a:solidFill>
                </a:uFill>
                <a:latin typeface="Times New Roman" panose="02020603050405020304" pitchFamily="9"/>
                <a:ea typeface="宋体" panose="02010600030101010101" pitchFamily="2" charset="-122"/>
                <a:cs typeface="Courier New" panose="02070309020205020404" pitchFamily="9"/>
              </a:rPr>
              <a:t>　</a:t>
            </a:r>
            <a:r>
              <a:rPr lang="zh-CN" altLang="zh-CN" sz="2800" b="1" i="0" u="sng">
                <a:solidFill>
                  <a:srgbClr val="000000"/>
                </a:solidFill>
                <a:effectLst/>
                <a:uFill>
                  <a:solidFill>
                    <a:srgbClr val="000000"/>
                  </a:solidFill>
                </a:uFill>
                <a:latin typeface="Times New Roman" panose="02020603050405020304" pitchFamily="9"/>
                <a:ea typeface="宋体" panose="02010600030101010101" pitchFamily="2" charset="-122"/>
                <a:cs typeface="Times New Roman" panose="02020603050405020304" pitchFamily="9"/>
              </a:rPr>
              <a:t> </a:t>
            </a:r>
            <a:r>
              <a:rPr lang="zh-CN" altLang="zh-CN" sz="100" b="1" i="0" spc="-100">
                <a:noFill/>
                <a:effectLst/>
                <a:latin typeface="Times New Roman" panose="02020603050405020304" pitchFamily="9"/>
                <a:ea typeface="宋体" panose="02010600030101010101" pitchFamily="2" charset="-122"/>
                <a:cs typeface="Times New Roman" panose="02020603050405020304" pitchFamily="9"/>
              </a:rPr>
              <a:t>⁠</a:t>
            </a:r>
            <a:r>
              <a:rPr lang="zh-CN"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rPr>
              <a:t>　　　</a:t>
            </a:r>
            <a:endParaRPr lang="zh-CN"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endParaRPr>
          </a:p>
        </p:txBody>
      </p:sp>
      <p:sp>
        <p:nvSpPr>
          <p:cNvPr id="11018" name="yt_shape_11018" title=""/>
          <p:cNvSpPr txBox="1"/>
          <p:nvPr/>
        </p:nvSpPr>
        <p:spPr>
          <a:xfrm>
            <a:off x="360079" y="3278724"/>
            <a:ext cx="5588389" cy="564514"/>
          </a:xfrm>
          <a:prstGeom prst="rect">
            <a:avLst/>
          </a:prstGeom>
        </p:spPr>
        <p:txBody>
          <a:bodyPr vert="horz" wrap="none" lIns="0" tIns="0" rIns="0" bIns="0" rtlCol="0">
            <a:spAutoFit/>
          </a:bodyPr>
          <a:lstStyle>
            <a:lvl1pPr marL="0" algn="l" defTabSz="469265" rtl="0" eaLnBrk="1" latinLnBrk="0" hangingPunct="1">
              <a:defRPr sz="925" kern="1200">
                <a:solidFill>
                  <a:schemeClr val="tx1"/>
                </a:solidFill>
                <a:latin typeface="+mn-lt"/>
                <a:ea typeface="+mn-ea"/>
                <a:cs typeface="+mn-cs"/>
              </a:defRPr>
            </a:lvl1pPr>
            <a:lvl2pPr marL="234315" algn="l" defTabSz="469265" rtl="0" eaLnBrk="1" latinLnBrk="0" hangingPunct="1">
              <a:defRPr sz="925" kern="1200">
                <a:solidFill>
                  <a:schemeClr val="tx1"/>
                </a:solidFill>
                <a:latin typeface="+mn-lt"/>
                <a:ea typeface="+mn-ea"/>
                <a:cs typeface="+mn-cs"/>
              </a:defRPr>
            </a:lvl2pPr>
            <a:lvl3pPr marL="469265" algn="l" defTabSz="469265" rtl="0" eaLnBrk="1" latinLnBrk="0" hangingPunct="1">
              <a:defRPr sz="925" kern="1200">
                <a:solidFill>
                  <a:schemeClr val="tx1"/>
                </a:solidFill>
                <a:latin typeface="+mn-lt"/>
                <a:ea typeface="+mn-ea"/>
                <a:cs typeface="+mn-cs"/>
              </a:defRPr>
            </a:lvl3pPr>
            <a:lvl4pPr marL="703580" algn="l" defTabSz="469265" rtl="0" eaLnBrk="1" latinLnBrk="0" hangingPunct="1">
              <a:defRPr sz="925" kern="1200">
                <a:solidFill>
                  <a:schemeClr val="tx1"/>
                </a:solidFill>
                <a:latin typeface="+mn-lt"/>
                <a:ea typeface="+mn-ea"/>
                <a:cs typeface="+mn-cs"/>
              </a:defRPr>
            </a:lvl4pPr>
            <a:lvl5pPr marL="938530" algn="l" defTabSz="469265" rtl="0" eaLnBrk="1" latinLnBrk="0" hangingPunct="1">
              <a:defRPr sz="925" kern="1200">
                <a:solidFill>
                  <a:schemeClr val="tx1"/>
                </a:solidFill>
                <a:latin typeface="+mn-lt"/>
                <a:ea typeface="+mn-ea"/>
                <a:cs typeface="+mn-cs"/>
              </a:defRPr>
            </a:lvl5pPr>
            <a:lvl6pPr marL="1172845" algn="l" defTabSz="469265" rtl="0" eaLnBrk="1" latinLnBrk="0" hangingPunct="1">
              <a:defRPr sz="925" kern="1200">
                <a:solidFill>
                  <a:schemeClr val="tx1"/>
                </a:solidFill>
                <a:latin typeface="+mn-lt"/>
                <a:ea typeface="+mn-ea"/>
                <a:cs typeface="+mn-cs"/>
              </a:defRPr>
            </a:lvl6pPr>
            <a:lvl7pPr marL="1407795" algn="l" defTabSz="469265" rtl="0" eaLnBrk="1" latinLnBrk="0" hangingPunct="1">
              <a:defRPr sz="925" kern="1200">
                <a:solidFill>
                  <a:schemeClr val="tx1"/>
                </a:solidFill>
                <a:latin typeface="+mn-lt"/>
                <a:ea typeface="+mn-ea"/>
                <a:cs typeface="+mn-cs"/>
              </a:defRPr>
            </a:lvl7pPr>
            <a:lvl8pPr marL="1642110" algn="l" defTabSz="469265" rtl="0" eaLnBrk="1" latinLnBrk="0" hangingPunct="1">
              <a:defRPr sz="925" kern="1200">
                <a:solidFill>
                  <a:schemeClr val="tx1"/>
                </a:solidFill>
                <a:latin typeface="+mn-lt"/>
                <a:ea typeface="+mn-ea"/>
                <a:cs typeface="+mn-cs"/>
              </a:defRPr>
            </a:lvl8pPr>
            <a:lvl9pPr marL="1877060" algn="l" defTabSz="469265" rtl="0" eaLnBrk="1" latinLnBrk="0" hangingPunct="1">
              <a:defRPr sz="925" kern="1200">
                <a:solidFill>
                  <a:schemeClr val="tx1"/>
                </a:solidFill>
                <a:latin typeface="+mn-lt"/>
                <a:ea typeface="+mn-ea"/>
                <a:cs typeface="+mn-cs"/>
              </a:defRPr>
            </a:lvl9pPr>
          </a:lstStyle>
          <a:p>
            <a:pPr indent="713105" algn="just" eaLnBrk="1" latinLnBrk="0" hangingPunct="0">
              <a:lnSpc>
                <a:spcPct val="150000"/>
              </a:lnSpc>
            </a:pPr>
            <a:r>
              <a:rPr lang="zh-CN" altLang="zh-CN" sz="2800" b="1" i="0" u="none">
                <a:solidFill>
                  <a:srgbClr val="000000"/>
                </a:solidFill>
                <a:effectLst/>
                <a:latin typeface="Times New Roman" panose="02020603050405020304" pitchFamily="9"/>
                <a:ea typeface="黑体" panose="02010609060101010101" pitchFamily="49" charset="-122"/>
                <a:cs typeface="Times New Roman" panose="02020603050405020304" pitchFamily="9"/>
              </a:rPr>
              <a:t>时态：</a:t>
            </a:r>
            <a:r>
              <a:rPr lang="zh-CN" altLang="zh-CN" sz="100" b="1" i="0" spc="-100">
                <a:solidFill>
                  <a:srgbClr val="FF0000"/>
                </a:solidFill>
                <a:effectLst/>
                <a:latin typeface="Times New Roman" panose="02020603050405020304" pitchFamily="9"/>
                <a:ea typeface="宋体" panose="02010600030101010101" pitchFamily="2" charset="-122"/>
                <a:cs typeface="Times New Roman" panose="02020603050405020304" pitchFamily="9"/>
              </a:rPr>
              <a:t> </a:t>
            </a:r>
            <a:r>
              <a:rPr lang="zh-CN" altLang="zh-CN" sz="2800" b="1" i="0" u="sng">
                <a:solidFill>
                  <a:srgbClr val="000000"/>
                </a:solidFill>
                <a:effectLst/>
                <a:uFill>
                  <a:solidFill>
                    <a:srgbClr val="000000"/>
                  </a:solidFill>
                </a:uFill>
                <a:latin typeface="Times New Roman" panose="02020603050405020304" pitchFamily="9"/>
                <a:ea typeface="宋体" panose="02010600030101010101" pitchFamily="2" charset="-122"/>
                <a:cs typeface="Times New Roman" panose="02020603050405020304" pitchFamily="9"/>
              </a:rPr>
              <a:t> </a:t>
            </a:r>
            <a:r>
              <a:rPr lang="zh-CN" altLang="zh-CN" sz="2800" b="1" i="0" u="sng">
                <a:solidFill>
                  <a:srgbClr val="FF0000"/>
                </a:solidFill>
                <a:effectLst/>
                <a:uFill>
                  <a:solidFill>
                    <a:srgbClr val="000000"/>
                  </a:solidFill>
                </a:uFill>
                <a:latin typeface="Times New Roman" panose="02020603050405020304" pitchFamily="9"/>
                <a:ea typeface="宋体" panose="02010600030101010101" pitchFamily="2" charset="-122"/>
                <a:cs typeface="Courier New" panose="02070309020205020404" pitchFamily="9"/>
              </a:rPr>
              <a:t>　</a:t>
            </a:r>
            <a:r>
              <a:rPr lang="zh-CN" altLang="zh-CN" sz="2800" b="1" i="0" u="sng">
                <a:solidFill>
                  <a:srgbClr val="FF0000">
                    <a:alpha val="0"/>
                  </a:srgbClr>
                </a:solidFill>
                <a:effectLst/>
                <a:uFill>
                  <a:solidFill>
                    <a:srgbClr val="000000"/>
                  </a:solidFill>
                </a:uFill>
                <a:latin typeface="Times New Roman" panose="02020603050405020304" pitchFamily="9"/>
                <a:ea typeface="宋体" panose="02010600030101010101" pitchFamily="2" charset="-122"/>
                <a:cs typeface="Times New Roman" panose="02020603050405020304" pitchFamily="9"/>
              </a:rPr>
              <a:t>以一般现在时为主</a:t>
            </a:r>
            <a:r>
              <a:rPr lang="zh-CN" altLang="zh-CN" sz="2800" b="1" i="0" u="sng">
                <a:solidFill>
                  <a:srgbClr val="FF0000">
                    <a:alpha val="0"/>
                  </a:srgbClr>
                </a:solidFill>
                <a:effectLst/>
                <a:uFill>
                  <a:solidFill>
                    <a:srgbClr val="000000"/>
                  </a:solidFill>
                </a:uFill>
                <a:latin typeface="Times New Roman" panose="02020603050405020304" pitchFamily="9"/>
                <a:ea typeface="宋体" panose="02010600030101010101" pitchFamily="2" charset="-122"/>
                <a:cs typeface="Courier New" panose="02070309020205020404" pitchFamily="9"/>
              </a:rPr>
              <a:t>　</a:t>
            </a:r>
            <a:r>
              <a:rPr lang="zh-CN" altLang="zh-CN" sz="2800" b="1" i="0" u="sng">
                <a:solidFill>
                  <a:srgbClr val="000000"/>
                </a:solidFill>
                <a:effectLst/>
                <a:uFill>
                  <a:solidFill>
                    <a:srgbClr val="000000"/>
                  </a:solidFill>
                </a:uFill>
                <a:latin typeface="Times New Roman" panose="02020603050405020304" pitchFamily="9"/>
                <a:ea typeface="宋体" panose="02010600030101010101" pitchFamily="2" charset="-122"/>
                <a:cs typeface="Times New Roman" panose="02020603050405020304" pitchFamily="9"/>
              </a:rPr>
              <a:t> </a:t>
            </a:r>
            <a:r>
              <a:rPr lang="zh-CN" altLang="zh-CN" sz="100" b="1" i="0" spc="-100">
                <a:noFill/>
                <a:effectLst/>
                <a:latin typeface="Times New Roman" panose="02020603050405020304" pitchFamily="9"/>
                <a:ea typeface="宋体" panose="02010600030101010101" pitchFamily="2" charset="-122"/>
                <a:cs typeface="Times New Roman" panose="02020603050405020304" pitchFamily="9"/>
              </a:rPr>
              <a:t>⁠</a:t>
            </a:r>
            <a:endParaRPr lang="zh-CN" altLang="zh-CN" sz="100" b="1" i="0" spc="-100">
              <a:noFill/>
              <a:effectLst/>
              <a:latin typeface="Times New Roman" panose="02020603050405020304" pitchFamily="9"/>
              <a:ea typeface="宋体" panose="02010600030101010101" pitchFamily="2" charset="-122"/>
              <a:cs typeface="Times New Roman" panose="02020603050405020304" pitchFamily="9"/>
            </a:endParaRPr>
          </a:p>
        </p:txBody>
      </p:sp>
      <p:sp>
        <p:nvSpPr>
          <p:cNvPr id="11019" name="yt_shape_11019" title=""/>
          <p:cNvSpPr txBox="1"/>
          <p:nvPr/>
        </p:nvSpPr>
        <p:spPr>
          <a:xfrm>
            <a:off x="360079" y="3894026"/>
            <a:ext cx="9464450" cy="564514"/>
          </a:xfrm>
          <a:prstGeom prst="rect">
            <a:avLst/>
          </a:prstGeom>
        </p:spPr>
        <p:txBody>
          <a:bodyPr vert="horz" wrap="none" lIns="0" tIns="0" rIns="0" bIns="0" rtlCol="0">
            <a:spAutoFit/>
          </a:bodyPr>
          <a:lstStyle>
            <a:lvl1pPr marL="0" algn="l" defTabSz="469265" rtl="0" eaLnBrk="1" latinLnBrk="0" hangingPunct="1">
              <a:defRPr sz="925" kern="1200">
                <a:solidFill>
                  <a:schemeClr val="tx1"/>
                </a:solidFill>
                <a:latin typeface="+mn-lt"/>
                <a:ea typeface="+mn-ea"/>
                <a:cs typeface="+mn-cs"/>
              </a:defRPr>
            </a:lvl1pPr>
            <a:lvl2pPr marL="234315" algn="l" defTabSz="469265" rtl="0" eaLnBrk="1" latinLnBrk="0" hangingPunct="1">
              <a:defRPr sz="925" kern="1200">
                <a:solidFill>
                  <a:schemeClr val="tx1"/>
                </a:solidFill>
                <a:latin typeface="+mn-lt"/>
                <a:ea typeface="+mn-ea"/>
                <a:cs typeface="+mn-cs"/>
              </a:defRPr>
            </a:lvl2pPr>
            <a:lvl3pPr marL="469265" algn="l" defTabSz="469265" rtl="0" eaLnBrk="1" latinLnBrk="0" hangingPunct="1">
              <a:defRPr sz="925" kern="1200">
                <a:solidFill>
                  <a:schemeClr val="tx1"/>
                </a:solidFill>
                <a:latin typeface="+mn-lt"/>
                <a:ea typeface="+mn-ea"/>
                <a:cs typeface="+mn-cs"/>
              </a:defRPr>
            </a:lvl3pPr>
            <a:lvl4pPr marL="703580" algn="l" defTabSz="469265" rtl="0" eaLnBrk="1" latinLnBrk="0" hangingPunct="1">
              <a:defRPr sz="925" kern="1200">
                <a:solidFill>
                  <a:schemeClr val="tx1"/>
                </a:solidFill>
                <a:latin typeface="+mn-lt"/>
                <a:ea typeface="+mn-ea"/>
                <a:cs typeface="+mn-cs"/>
              </a:defRPr>
            </a:lvl4pPr>
            <a:lvl5pPr marL="938530" algn="l" defTabSz="469265" rtl="0" eaLnBrk="1" latinLnBrk="0" hangingPunct="1">
              <a:defRPr sz="925" kern="1200">
                <a:solidFill>
                  <a:schemeClr val="tx1"/>
                </a:solidFill>
                <a:latin typeface="+mn-lt"/>
                <a:ea typeface="+mn-ea"/>
                <a:cs typeface="+mn-cs"/>
              </a:defRPr>
            </a:lvl5pPr>
            <a:lvl6pPr marL="1172845" algn="l" defTabSz="469265" rtl="0" eaLnBrk="1" latinLnBrk="0" hangingPunct="1">
              <a:defRPr sz="925" kern="1200">
                <a:solidFill>
                  <a:schemeClr val="tx1"/>
                </a:solidFill>
                <a:latin typeface="+mn-lt"/>
                <a:ea typeface="+mn-ea"/>
                <a:cs typeface="+mn-cs"/>
              </a:defRPr>
            </a:lvl6pPr>
            <a:lvl7pPr marL="1407795" algn="l" defTabSz="469265" rtl="0" eaLnBrk="1" latinLnBrk="0" hangingPunct="1">
              <a:defRPr sz="925" kern="1200">
                <a:solidFill>
                  <a:schemeClr val="tx1"/>
                </a:solidFill>
                <a:latin typeface="+mn-lt"/>
                <a:ea typeface="+mn-ea"/>
                <a:cs typeface="+mn-cs"/>
              </a:defRPr>
            </a:lvl7pPr>
            <a:lvl8pPr marL="1642110" algn="l" defTabSz="469265" rtl="0" eaLnBrk="1" latinLnBrk="0" hangingPunct="1">
              <a:defRPr sz="925" kern="1200">
                <a:solidFill>
                  <a:schemeClr val="tx1"/>
                </a:solidFill>
                <a:latin typeface="+mn-lt"/>
                <a:ea typeface="+mn-ea"/>
                <a:cs typeface="+mn-cs"/>
              </a:defRPr>
            </a:lvl8pPr>
            <a:lvl9pPr marL="1877060" algn="l" defTabSz="469265" rtl="0" eaLnBrk="1" latinLnBrk="0" hangingPunct="1">
              <a:defRPr sz="925" kern="1200">
                <a:solidFill>
                  <a:schemeClr val="tx1"/>
                </a:solidFill>
                <a:latin typeface="+mn-lt"/>
                <a:ea typeface="+mn-ea"/>
                <a:cs typeface="+mn-cs"/>
              </a:defRPr>
            </a:lvl9pPr>
          </a:lstStyle>
          <a:p>
            <a:pPr indent="713105" algn="just" eaLnBrk="1" latinLnBrk="0" hangingPunct="0">
              <a:lnSpc>
                <a:spcPct val="150000"/>
              </a:lnSpc>
            </a:pPr>
            <a:r>
              <a:rPr lang="zh-CN" altLang="zh-CN" sz="2800" b="1" i="0" u="none">
                <a:solidFill>
                  <a:srgbClr val="000000"/>
                </a:solidFill>
                <a:effectLst/>
                <a:latin typeface="Times New Roman" panose="02020603050405020304" pitchFamily="9"/>
                <a:ea typeface="黑体" panose="02010609060101010101" pitchFamily="49" charset="-122"/>
                <a:cs typeface="Times New Roman" panose="02020603050405020304" pitchFamily="9"/>
              </a:rPr>
              <a:t>要点：</a:t>
            </a:r>
            <a:r>
              <a:rPr lang="en-US" altLang="zh-CN" sz="2800" b="1" i="0" u="none">
                <a:solidFill>
                  <a:srgbClr val="000000"/>
                </a:solidFill>
                <a:effectLst/>
                <a:latin typeface="宋体" panose="02010600030101010101" pitchFamily="2" charset="-122"/>
                <a:ea typeface="宋体" panose="02010600030101010101" pitchFamily="2" charset="-122"/>
                <a:cs typeface="Times New Roman" panose="02020603050405020304" pitchFamily="9"/>
              </a:rPr>
              <a:t>①</a:t>
            </a:r>
            <a:r>
              <a:rPr lang="zh-CN" altLang="zh-CN" sz="100" b="1" i="0" spc="-100">
                <a:solidFill>
                  <a:srgbClr val="FF0000"/>
                </a:solidFill>
                <a:effectLst/>
                <a:latin typeface="Times New Roman" panose="02020603050405020304" pitchFamily="9"/>
                <a:ea typeface="宋体" panose="02010600030101010101" pitchFamily="2" charset="-122"/>
                <a:cs typeface="Times New Roman" panose="02020603050405020304" pitchFamily="9"/>
              </a:rPr>
              <a:t> </a:t>
            </a:r>
            <a:r>
              <a:rPr lang="zh-CN" altLang="zh-CN" sz="2800" b="1" i="0" u="sng">
                <a:solidFill>
                  <a:srgbClr val="000000"/>
                </a:solidFill>
                <a:effectLst/>
                <a:uFill>
                  <a:solidFill>
                    <a:srgbClr val="000000"/>
                  </a:solidFill>
                </a:uFill>
                <a:latin typeface="Times New Roman" panose="02020603050405020304" pitchFamily="9"/>
                <a:ea typeface="宋体" panose="02010600030101010101" pitchFamily="2" charset="-122"/>
                <a:cs typeface="Times New Roman" panose="02020603050405020304" pitchFamily="9"/>
              </a:rPr>
              <a:t>  </a:t>
            </a:r>
            <a:r>
              <a:rPr lang="zh-CN" altLang="zh-CN" sz="2800" b="1" i="0" u="sng">
                <a:solidFill>
                  <a:srgbClr val="FF0000"/>
                </a:solidFill>
                <a:effectLst/>
                <a:uFill>
                  <a:solidFill>
                    <a:srgbClr val="000000"/>
                  </a:solidFill>
                </a:uFill>
                <a:latin typeface="Times New Roman" panose="02020603050405020304" pitchFamily="9"/>
                <a:ea typeface="宋体" panose="02010600030101010101" pitchFamily="2" charset="-122"/>
                <a:cs typeface="Courier New" panose="02070309020205020404" pitchFamily="9"/>
              </a:rPr>
              <a:t>　</a:t>
            </a:r>
            <a:r>
              <a:rPr lang="zh-CN" altLang="zh-CN" sz="2800" b="1" i="0" u="sng">
                <a:solidFill>
                  <a:srgbClr val="FF0000">
                    <a:alpha val="0"/>
                  </a:srgbClr>
                </a:solidFill>
                <a:effectLst/>
                <a:uFill>
                  <a:solidFill>
                    <a:srgbClr val="000000"/>
                  </a:solidFill>
                </a:uFill>
                <a:latin typeface="Times New Roman" panose="02020603050405020304" pitchFamily="9"/>
                <a:ea typeface="宋体" panose="02010600030101010101" pitchFamily="2" charset="-122"/>
                <a:cs typeface="Times New Roman" panose="02020603050405020304" pitchFamily="9"/>
              </a:rPr>
              <a:t>异同对比</a:t>
            </a:r>
            <a:r>
              <a:rPr lang="zh-CN" altLang="zh-CN" sz="2800" b="1" i="0" u="sng">
                <a:solidFill>
                  <a:srgbClr val="FF0000">
                    <a:alpha val="0"/>
                  </a:srgbClr>
                </a:solidFill>
                <a:effectLst/>
                <a:uFill>
                  <a:solidFill>
                    <a:srgbClr val="000000"/>
                  </a:solidFill>
                </a:uFill>
                <a:latin typeface="Times New Roman" panose="02020603050405020304" pitchFamily="9"/>
                <a:ea typeface="宋体" panose="02010600030101010101" pitchFamily="2" charset="-122"/>
                <a:cs typeface="Courier New" panose="02070309020205020404" pitchFamily="9"/>
              </a:rPr>
              <a:t>　</a:t>
            </a:r>
            <a:r>
              <a:rPr lang="zh-CN" altLang="zh-CN" sz="2800" b="1" i="0" u="sng">
                <a:solidFill>
                  <a:srgbClr val="000000"/>
                </a:solidFill>
                <a:effectLst/>
                <a:uFill>
                  <a:solidFill>
                    <a:srgbClr val="000000"/>
                  </a:solidFill>
                </a:uFill>
                <a:latin typeface="Times New Roman" panose="02020603050405020304" pitchFamily="9"/>
                <a:ea typeface="宋体" panose="02010600030101010101" pitchFamily="2" charset="-122"/>
                <a:cs typeface="Times New Roman" panose="02020603050405020304" pitchFamily="9"/>
              </a:rPr>
              <a:t> </a:t>
            </a:r>
            <a:r>
              <a:rPr lang="zh-CN" altLang="zh-CN" sz="100" b="1" i="0" spc="-100">
                <a:noFill/>
                <a:effectLst/>
                <a:latin typeface="Times New Roman" panose="02020603050405020304" pitchFamily="9"/>
                <a:ea typeface="宋体" panose="02010600030101010101" pitchFamily="2" charset="-122"/>
                <a:cs typeface="Times New Roman" panose="02020603050405020304" pitchFamily="9"/>
              </a:rPr>
              <a:t>⁠</a:t>
            </a:r>
            <a:r>
              <a:rPr lang="zh-CN"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rPr>
              <a:t>；</a:t>
            </a:r>
            <a:r>
              <a:rPr lang="en-US" altLang="zh-CN" sz="2800" b="1" i="0" u="none">
                <a:solidFill>
                  <a:srgbClr val="000000"/>
                </a:solidFill>
                <a:effectLst/>
                <a:latin typeface="宋体" panose="02010600030101010101" pitchFamily="2" charset="-122"/>
                <a:ea typeface="宋体" panose="02010600030101010101" pitchFamily="2" charset="-122"/>
                <a:cs typeface="Times New Roman" panose="02020603050405020304" pitchFamily="9"/>
              </a:rPr>
              <a:t>②</a:t>
            </a:r>
            <a:r>
              <a:rPr lang="zh-CN" altLang="zh-CN" sz="100" b="1" i="0" spc="-100">
                <a:solidFill>
                  <a:srgbClr val="FF0000"/>
                </a:solidFill>
                <a:effectLst/>
                <a:latin typeface="Times New Roman" panose="02020603050405020304" pitchFamily="9"/>
                <a:ea typeface="宋体" panose="02010600030101010101" pitchFamily="2" charset="-122"/>
                <a:cs typeface="Times New Roman" panose="02020603050405020304" pitchFamily="9"/>
              </a:rPr>
              <a:t> </a:t>
            </a:r>
            <a:r>
              <a:rPr lang="zh-CN" altLang="zh-CN" sz="2800" b="1" i="0" u="sng">
                <a:solidFill>
                  <a:srgbClr val="000000"/>
                </a:solidFill>
                <a:effectLst/>
                <a:uFill>
                  <a:solidFill>
                    <a:srgbClr val="000000"/>
                  </a:solidFill>
                </a:uFill>
                <a:latin typeface="Times New Roman" panose="02020603050405020304" pitchFamily="9"/>
                <a:ea typeface="宋体" panose="02010600030101010101" pitchFamily="2" charset="-122"/>
                <a:cs typeface="Times New Roman" panose="02020603050405020304" pitchFamily="9"/>
              </a:rPr>
              <a:t> </a:t>
            </a:r>
            <a:r>
              <a:rPr lang="zh-CN" altLang="zh-CN" sz="2800" b="1" i="0" u="sng">
                <a:solidFill>
                  <a:srgbClr val="FF0000"/>
                </a:solidFill>
                <a:effectLst/>
                <a:uFill>
                  <a:solidFill>
                    <a:srgbClr val="000000"/>
                  </a:solidFill>
                </a:uFill>
                <a:latin typeface="Times New Roman" panose="02020603050405020304" pitchFamily="9"/>
                <a:ea typeface="宋体" panose="02010600030101010101" pitchFamily="2" charset="-122"/>
                <a:cs typeface="Courier New" panose="02070309020205020404" pitchFamily="9"/>
              </a:rPr>
              <a:t>　</a:t>
            </a:r>
            <a:r>
              <a:rPr lang="zh-CN" altLang="zh-CN" sz="2800" b="1" i="0" u="sng">
                <a:solidFill>
                  <a:srgbClr val="FF0000">
                    <a:alpha val="0"/>
                  </a:srgbClr>
                </a:solidFill>
                <a:effectLst/>
                <a:uFill>
                  <a:solidFill>
                    <a:srgbClr val="000000"/>
                  </a:solidFill>
                </a:uFill>
                <a:latin typeface="Times New Roman" panose="02020603050405020304" pitchFamily="9"/>
                <a:ea typeface="宋体" panose="02010600030101010101" pitchFamily="2" charset="-122"/>
                <a:cs typeface="Times New Roman" panose="02020603050405020304" pitchFamily="9"/>
              </a:rPr>
              <a:t>成为好朋友的原因</a:t>
            </a:r>
            <a:r>
              <a:rPr lang="zh-CN" altLang="zh-CN" sz="2800" b="1" i="0" u="sng">
                <a:solidFill>
                  <a:srgbClr val="FF0000">
                    <a:alpha val="0"/>
                  </a:srgbClr>
                </a:solidFill>
                <a:effectLst/>
                <a:uFill>
                  <a:solidFill>
                    <a:srgbClr val="000000"/>
                  </a:solidFill>
                </a:uFill>
                <a:latin typeface="Times New Roman" panose="02020603050405020304" pitchFamily="9"/>
                <a:ea typeface="宋体" panose="02010600030101010101" pitchFamily="2" charset="-122"/>
                <a:cs typeface="Courier New" panose="02070309020205020404" pitchFamily="9"/>
              </a:rPr>
              <a:t>　</a:t>
            </a:r>
            <a:r>
              <a:rPr lang="zh-CN" altLang="zh-CN" sz="2800" b="1" i="0" u="sng">
                <a:solidFill>
                  <a:srgbClr val="000000"/>
                </a:solidFill>
                <a:effectLst/>
                <a:uFill>
                  <a:solidFill>
                    <a:srgbClr val="000000"/>
                  </a:solidFill>
                </a:uFill>
                <a:latin typeface="Times New Roman" panose="02020603050405020304" pitchFamily="9"/>
                <a:ea typeface="宋体" panose="02010600030101010101" pitchFamily="2" charset="-122"/>
                <a:cs typeface="Times New Roman" panose="02020603050405020304" pitchFamily="9"/>
              </a:rPr>
              <a:t> </a:t>
            </a:r>
            <a:r>
              <a:rPr lang="zh-CN" altLang="zh-CN" sz="100" b="1" i="0" spc="-100">
                <a:noFill/>
                <a:effectLst/>
                <a:latin typeface="Times New Roman" panose="02020603050405020304" pitchFamily="9"/>
                <a:ea typeface="宋体" panose="02010600030101010101" pitchFamily="2" charset="-122"/>
                <a:cs typeface="Times New Roman" panose="02020603050405020304" pitchFamily="9"/>
              </a:rPr>
              <a:t>⁠</a:t>
            </a:r>
            <a:r>
              <a:rPr lang="zh-CN"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rPr>
              <a:t>；</a:t>
            </a:r>
            <a:endParaRPr lang="zh-CN"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endParaRPr>
          </a:p>
        </p:txBody>
      </p:sp>
      <p:sp>
        <p:nvSpPr>
          <p:cNvPr id="11020" name="yt_shape_11020" title=""/>
          <p:cNvSpPr txBox="1"/>
          <p:nvPr/>
        </p:nvSpPr>
        <p:spPr>
          <a:xfrm>
            <a:off x="360079" y="4509328"/>
            <a:ext cx="4596130" cy="564514"/>
          </a:xfrm>
          <a:prstGeom prst="rect">
            <a:avLst/>
          </a:prstGeom>
        </p:spPr>
        <p:txBody>
          <a:bodyPr vert="horz" wrap="none" lIns="0" tIns="0" rIns="0" bIns="0" rtlCol="0">
            <a:spAutoFit/>
          </a:bodyPr>
          <a:lstStyle>
            <a:lvl1pPr marL="0" algn="l" defTabSz="469265" rtl="0" eaLnBrk="1" latinLnBrk="0" hangingPunct="1">
              <a:defRPr sz="925" kern="1200">
                <a:solidFill>
                  <a:schemeClr val="tx1"/>
                </a:solidFill>
                <a:latin typeface="+mn-lt"/>
                <a:ea typeface="+mn-ea"/>
                <a:cs typeface="+mn-cs"/>
              </a:defRPr>
            </a:lvl1pPr>
            <a:lvl2pPr marL="234315" algn="l" defTabSz="469265" rtl="0" eaLnBrk="1" latinLnBrk="0" hangingPunct="1">
              <a:defRPr sz="925" kern="1200">
                <a:solidFill>
                  <a:schemeClr val="tx1"/>
                </a:solidFill>
                <a:latin typeface="+mn-lt"/>
                <a:ea typeface="+mn-ea"/>
                <a:cs typeface="+mn-cs"/>
              </a:defRPr>
            </a:lvl2pPr>
            <a:lvl3pPr marL="469265" algn="l" defTabSz="469265" rtl="0" eaLnBrk="1" latinLnBrk="0" hangingPunct="1">
              <a:defRPr sz="925" kern="1200">
                <a:solidFill>
                  <a:schemeClr val="tx1"/>
                </a:solidFill>
                <a:latin typeface="+mn-lt"/>
                <a:ea typeface="+mn-ea"/>
                <a:cs typeface="+mn-cs"/>
              </a:defRPr>
            </a:lvl3pPr>
            <a:lvl4pPr marL="703580" algn="l" defTabSz="469265" rtl="0" eaLnBrk="1" latinLnBrk="0" hangingPunct="1">
              <a:defRPr sz="925" kern="1200">
                <a:solidFill>
                  <a:schemeClr val="tx1"/>
                </a:solidFill>
                <a:latin typeface="+mn-lt"/>
                <a:ea typeface="+mn-ea"/>
                <a:cs typeface="+mn-cs"/>
              </a:defRPr>
            </a:lvl4pPr>
            <a:lvl5pPr marL="938530" algn="l" defTabSz="469265" rtl="0" eaLnBrk="1" latinLnBrk="0" hangingPunct="1">
              <a:defRPr sz="925" kern="1200">
                <a:solidFill>
                  <a:schemeClr val="tx1"/>
                </a:solidFill>
                <a:latin typeface="+mn-lt"/>
                <a:ea typeface="+mn-ea"/>
                <a:cs typeface="+mn-cs"/>
              </a:defRPr>
            </a:lvl5pPr>
            <a:lvl6pPr marL="1172845" algn="l" defTabSz="469265" rtl="0" eaLnBrk="1" latinLnBrk="0" hangingPunct="1">
              <a:defRPr sz="925" kern="1200">
                <a:solidFill>
                  <a:schemeClr val="tx1"/>
                </a:solidFill>
                <a:latin typeface="+mn-lt"/>
                <a:ea typeface="+mn-ea"/>
                <a:cs typeface="+mn-cs"/>
              </a:defRPr>
            </a:lvl6pPr>
            <a:lvl7pPr marL="1407795" algn="l" defTabSz="469265" rtl="0" eaLnBrk="1" latinLnBrk="0" hangingPunct="1">
              <a:defRPr sz="925" kern="1200">
                <a:solidFill>
                  <a:schemeClr val="tx1"/>
                </a:solidFill>
                <a:latin typeface="+mn-lt"/>
                <a:ea typeface="+mn-ea"/>
                <a:cs typeface="+mn-cs"/>
              </a:defRPr>
            </a:lvl7pPr>
            <a:lvl8pPr marL="1642110" algn="l" defTabSz="469265" rtl="0" eaLnBrk="1" latinLnBrk="0" hangingPunct="1">
              <a:defRPr sz="925" kern="1200">
                <a:solidFill>
                  <a:schemeClr val="tx1"/>
                </a:solidFill>
                <a:latin typeface="+mn-lt"/>
                <a:ea typeface="+mn-ea"/>
                <a:cs typeface="+mn-cs"/>
              </a:defRPr>
            </a:lvl8pPr>
            <a:lvl9pPr marL="1877060" algn="l" defTabSz="469265" rtl="0" eaLnBrk="1" latinLnBrk="0" hangingPunct="1">
              <a:defRPr sz="925" kern="1200">
                <a:solidFill>
                  <a:schemeClr val="tx1"/>
                </a:solidFill>
                <a:latin typeface="+mn-lt"/>
                <a:ea typeface="+mn-ea"/>
                <a:cs typeface="+mn-cs"/>
              </a:defRPr>
            </a:lvl9pPr>
          </a:lstStyle>
          <a:p>
            <a:pPr indent="713105" algn="just" eaLnBrk="1" latinLnBrk="0" hangingPunct="0">
              <a:lnSpc>
                <a:spcPct val="150000"/>
              </a:lnSpc>
            </a:pPr>
            <a:r>
              <a:rPr lang="en-US" altLang="zh-CN" sz="2800" b="1" i="0" u="none">
                <a:solidFill>
                  <a:srgbClr val="000000"/>
                </a:solidFill>
                <a:effectLst/>
                <a:latin typeface="宋体" panose="02010600030101010101" pitchFamily="2" charset="-122"/>
                <a:ea typeface="宋体" panose="02010600030101010101" pitchFamily="2" charset="-122"/>
                <a:cs typeface="Times New Roman" panose="02020603050405020304" pitchFamily="9"/>
              </a:rPr>
              <a:t>③</a:t>
            </a:r>
            <a:r>
              <a:rPr lang="zh-CN" altLang="zh-CN" sz="100" b="1" i="0" spc="-100">
                <a:solidFill>
                  <a:srgbClr val="FF0000"/>
                </a:solidFill>
                <a:effectLst/>
                <a:latin typeface="Times New Roman" panose="02020603050405020304" pitchFamily="9"/>
                <a:ea typeface="宋体" panose="02010600030101010101" pitchFamily="2" charset="-122"/>
                <a:cs typeface="Times New Roman" panose="02020603050405020304" pitchFamily="9"/>
              </a:rPr>
              <a:t> </a:t>
            </a:r>
            <a:r>
              <a:rPr lang="zh-CN" altLang="zh-CN" sz="2800" b="1" i="0" u="sng">
                <a:solidFill>
                  <a:srgbClr val="000000"/>
                </a:solidFill>
                <a:effectLst/>
                <a:uFill>
                  <a:solidFill>
                    <a:srgbClr val="000000"/>
                  </a:solidFill>
                </a:uFill>
                <a:latin typeface="Times New Roman" panose="02020603050405020304" pitchFamily="9"/>
                <a:ea typeface="宋体" panose="02010600030101010101" pitchFamily="2" charset="-122"/>
                <a:cs typeface="Times New Roman" panose="02020603050405020304" pitchFamily="9"/>
              </a:rPr>
              <a:t>  </a:t>
            </a:r>
            <a:r>
              <a:rPr lang="zh-CN" altLang="zh-CN" sz="2800" b="1" i="0" u="sng">
                <a:solidFill>
                  <a:srgbClr val="FF0000"/>
                </a:solidFill>
                <a:effectLst/>
                <a:uFill>
                  <a:solidFill>
                    <a:srgbClr val="000000"/>
                  </a:solidFill>
                </a:uFill>
                <a:latin typeface="Times New Roman" panose="02020603050405020304" pitchFamily="9"/>
                <a:ea typeface="宋体" panose="02010600030101010101" pitchFamily="2" charset="-122"/>
                <a:cs typeface="Courier New" panose="02070309020205020404" pitchFamily="9"/>
              </a:rPr>
              <a:t>　</a:t>
            </a:r>
            <a:r>
              <a:rPr lang="zh-CN" altLang="zh-CN" sz="2800" b="1" i="0" u="sng">
                <a:solidFill>
                  <a:srgbClr val="FF0000">
                    <a:alpha val="0"/>
                  </a:srgbClr>
                </a:solidFill>
                <a:effectLst/>
                <a:uFill>
                  <a:solidFill>
                    <a:srgbClr val="000000"/>
                  </a:solidFill>
                </a:uFill>
                <a:latin typeface="Times New Roman" panose="02020603050405020304" pitchFamily="9"/>
                <a:ea typeface="宋体" panose="02010600030101010101" pitchFamily="2" charset="-122"/>
                <a:cs typeface="Times New Roman" panose="02020603050405020304" pitchFamily="9"/>
              </a:rPr>
              <a:t>适合做朋友的人</a:t>
            </a:r>
            <a:r>
              <a:rPr lang="zh-CN" altLang="zh-CN" sz="2800" b="1" i="0" u="sng">
                <a:solidFill>
                  <a:srgbClr val="FF0000">
                    <a:alpha val="0"/>
                  </a:srgbClr>
                </a:solidFill>
                <a:effectLst/>
                <a:uFill>
                  <a:solidFill>
                    <a:srgbClr val="000000"/>
                  </a:solidFill>
                </a:uFill>
                <a:latin typeface="Times New Roman" panose="02020603050405020304" pitchFamily="9"/>
                <a:ea typeface="宋体" panose="02010600030101010101" pitchFamily="2" charset="-122"/>
                <a:cs typeface="Courier New" panose="02070309020205020404" pitchFamily="9"/>
              </a:rPr>
              <a:t>　</a:t>
            </a:r>
            <a:r>
              <a:rPr lang="zh-CN" altLang="zh-CN" sz="2800" b="1" i="0" u="sng">
                <a:solidFill>
                  <a:srgbClr val="000000"/>
                </a:solidFill>
                <a:effectLst/>
                <a:uFill>
                  <a:solidFill>
                    <a:srgbClr val="000000"/>
                  </a:solidFill>
                </a:uFill>
                <a:latin typeface="Times New Roman" panose="02020603050405020304" pitchFamily="9"/>
                <a:ea typeface="宋体" panose="02010600030101010101" pitchFamily="2" charset="-122"/>
                <a:cs typeface="Times New Roman" panose="02020603050405020304" pitchFamily="9"/>
              </a:rPr>
              <a:t> </a:t>
            </a:r>
            <a:r>
              <a:rPr lang="zh-CN" altLang="zh-CN" sz="100" b="1" i="0" spc="-100">
                <a:noFill/>
                <a:effectLst/>
                <a:latin typeface="Times New Roman" panose="02020603050405020304" pitchFamily="9"/>
                <a:ea typeface="宋体" panose="02010600030101010101" pitchFamily="2" charset="-122"/>
                <a:cs typeface="Times New Roman" panose="02020603050405020304" pitchFamily="9"/>
              </a:rPr>
              <a:t>⁠</a:t>
            </a:r>
            <a:endParaRPr lang="zh-CN" altLang="zh-CN" sz="100" b="1" i="0" spc="-100">
              <a:noFill/>
              <a:effectLst/>
              <a:latin typeface="Times New Roman" panose="02020603050405020304" pitchFamily="9"/>
              <a:ea typeface="宋体" panose="02010600030101010101" pitchFamily="2" charset="-122"/>
              <a:cs typeface="Times New Roman" panose="02020603050405020304" pitchFamily="9"/>
            </a:endParaRPr>
          </a:p>
        </p:txBody>
      </p:sp>
      <p:sp>
        <p:nvSpPr>
          <p:cNvPr id="2" name="文本框 1" title=""/>
          <p:cNvSpPr txBox="1"/>
          <p:nvPr/>
        </p:nvSpPr>
        <p:spPr>
          <a:xfrm>
            <a:off x="6072698" y="2616616"/>
            <a:ext cx="3751961" cy="652666"/>
          </a:xfrm>
          <a:prstGeom prst="rect">
            <a:avLst/>
          </a:prstGeom>
          <a:noFill/>
        </p:spPr>
        <p:txBody>
          <a:bodyPr vert="horz" wrap="none" rtlCol="0">
            <a:noAutofit/>
          </a:bodyPr>
          <a:lstStyle>
            <a:lvl1pPr marL="0" algn="l" defTabSz="469265" rtl="0" eaLnBrk="1" latinLnBrk="0" hangingPunct="1">
              <a:defRPr sz="925" kern="1200">
                <a:solidFill>
                  <a:schemeClr val="tx1"/>
                </a:solidFill>
                <a:latin typeface="+mn-lt"/>
                <a:ea typeface="+mn-ea"/>
                <a:cs typeface="+mn-cs"/>
              </a:defRPr>
            </a:lvl1pPr>
            <a:lvl2pPr marL="234315" algn="l" defTabSz="469265" rtl="0" eaLnBrk="1" latinLnBrk="0" hangingPunct="1">
              <a:defRPr sz="925" kern="1200">
                <a:solidFill>
                  <a:schemeClr val="tx1"/>
                </a:solidFill>
                <a:latin typeface="+mn-lt"/>
                <a:ea typeface="+mn-ea"/>
                <a:cs typeface="+mn-cs"/>
              </a:defRPr>
            </a:lvl2pPr>
            <a:lvl3pPr marL="469265" algn="l" defTabSz="469265" rtl="0" eaLnBrk="1" latinLnBrk="0" hangingPunct="1">
              <a:defRPr sz="925" kern="1200">
                <a:solidFill>
                  <a:schemeClr val="tx1"/>
                </a:solidFill>
                <a:latin typeface="+mn-lt"/>
                <a:ea typeface="+mn-ea"/>
                <a:cs typeface="+mn-cs"/>
              </a:defRPr>
            </a:lvl3pPr>
            <a:lvl4pPr marL="703580" algn="l" defTabSz="469265" rtl="0" eaLnBrk="1" latinLnBrk="0" hangingPunct="1">
              <a:defRPr sz="925" kern="1200">
                <a:solidFill>
                  <a:schemeClr val="tx1"/>
                </a:solidFill>
                <a:latin typeface="+mn-lt"/>
                <a:ea typeface="+mn-ea"/>
                <a:cs typeface="+mn-cs"/>
              </a:defRPr>
            </a:lvl4pPr>
            <a:lvl5pPr marL="938530" algn="l" defTabSz="469265" rtl="0" eaLnBrk="1" latinLnBrk="0" hangingPunct="1">
              <a:defRPr sz="925" kern="1200">
                <a:solidFill>
                  <a:schemeClr val="tx1"/>
                </a:solidFill>
                <a:latin typeface="+mn-lt"/>
                <a:ea typeface="+mn-ea"/>
                <a:cs typeface="+mn-cs"/>
              </a:defRPr>
            </a:lvl5pPr>
            <a:lvl6pPr marL="1172845" algn="l" defTabSz="469265" rtl="0" eaLnBrk="1" latinLnBrk="0" hangingPunct="1">
              <a:defRPr sz="925" kern="1200">
                <a:solidFill>
                  <a:schemeClr val="tx1"/>
                </a:solidFill>
                <a:latin typeface="+mn-lt"/>
                <a:ea typeface="+mn-ea"/>
                <a:cs typeface="+mn-cs"/>
              </a:defRPr>
            </a:lvl6pPr>
            <a:lvl7pPr marL="1407795" algn="l" defTabSz="469265" rtl="0" eaLnBrk="1" latinLnBrk="0" hangingPunct="1">
              <a:defRPr sz="925" kern="1200">
                <a:solidFill>
                  <a:schemeClr val="tx1"/>
                </a:solidFill>
                <a:latin typeface="+mn-lt"/>
                <a:ea typeface="+mn-ea"/>
                <a:cs typeface="+mn-cs"/>
              </a:defRPr>
            </a:lvl7pPr>
            <a:lvl8pPr marL="1642110" algn="l" defTabSz="469265" rtl="0" eaLnBrk="1" latinLnBrk="0" hangingPunct="1">
              <a:defRPr sz="925" kern="1200">
                <a:solidFill>
                  <a:schemeClr val="tx1"/>
                </a:solidFill>
                <a:latin typeface="+mn-lt"/>
                <a:ea typeface="+mn-ea"/>
                <a:cs typeface="+mn-cs"/>
              </a:defRPr>
            </a:lvl8pPr>
            <a:lvl9pPr marL="1877060" algn="l" defTabSz="469265" rtl="0" eaLnBrk="1" latinLnBrk="0" hangingPunct="1">
              <a:defRPr sz="925" kern="1200">
                <a:solidFill>
                  <a:schemeClr val="tx1"/>
                </a:solidFill>
                <a:latin typeface="+mn-lt"/>
                <a:ea typeface="+mn-ea"/>
                <a:cs typeface="+mn-cs"/>
              </a:defRPr>
            </a:lvl9pPr>
          </a:lstStyle>
          <a:p>
            <a:pPr>
              <a:lnSpc>
                <a:spcPct val="150000"/>
              </a:lnSpc>
            </a:pPr>
            <a:r>
              <a:rPr kumimoji="0" lang="zh-CN" altLang="zh-CN" sz="2800" b="1" i="0" strike="noStrike" kern="1200" cap="none" spc="0" normalizeH="0" baseline="0" noProof="0">
                <a:ln>
                  <a:noFill/>
                </a:ln>
                <a:solidFill>
                  <a:srgbClr val="FF0000"/>
                </a:solidFill>
                <a:effectLst/>
                <a:uLnTx/>
                <a:uFill>
                  <a:solidFill>
                    <a:srgbClr val="000000"/>
                  </a:solidFill>
                </a:uFill>
                <a:latin typeface="Times New Roman" panose="02020603050405020304" pitchFamily="9"/>
                <a:ea typeface="宋体" panose="02010600030101010101" pitchFamily="2" charset="-122"/>
                <a:cs typeface="Times New Roman" panose="02020603050405020304" pitchFamily="9"/>
              </a:rPr>
              <a:t>第一人称和第三人称</a:t>
            </a:r>
            <a:r>
              <a:rPr kumimoji="0" lang="zh-CN" altLang="zh-CN" sz="2800" b="1" i="0" strike="noStrike" kern="1200" cap="none" spc="0" normalizeH="0" baseline="0" noProof="0">
                <a:ln>
                  <a:noFill/>
                </a:ln>
                <a:solidFill>
                  <a:srgbClr val="FF0000"/>
                </a:solidFill>
                <a:effectLst/>
                <a:uLnTx/>
                <a:uFill>
                  <a:solidFill>
                    <a:srgbClr val="000000"/>
                  </a:solidFill>
                </a:uFill>
                <a:latin typeface="Times New Roman" panose="02020603050405020304" pitchFamily="9"/>
                <a:ea typeface="宋体" panose="02010600030101010101" pitchFamily="2" charset="-122"/>
                <a:cs typeface="Courier New" panose="02070309020205020404" pitchFamily="9"/>
              </a:rPr>
              <a:t>　</a:t>
            </a:r>
            <a:endParaRPr lang="zh-CN" altLang="en-US">
              <a:solidFill>
                <a:srgbClr val="FF0000"/>
              </a:solidFill>
            </a:endParaRPr>
          </a:p>
        </p:txBody>
      </p:sp>
      <p:sp>
        <p:nvSpPr>
          <p:cNvPr id="3" name="文本框 2" title=""/>
          <p:cNvSpPr txBox="1"/>
          <p:nvPr/>
        </p:nvSpPr>
        <p:spPr>
          <a:xfrm>
            <a:off x="2500823" y="3231918"/>
            <a:ext cx="3394773" cy="652666"/>
          </a:xfrm>
          <a:prstGeom prst="rect">
            <a:avLst/>
          </a:prstGeom>
          <a:noFill/>
        </p:spPr>
        <p:txBody>
          <a:bodyPr vert="horz" wrap="none" rtlCol="0">
            <a:noAutofit/>
          </a:bodyPr>
          <a:lstStyle>
            <a:lvl1pPr marL="0" algn="l" defTabSz="469265" rtl="0" eaLnBrk="1" latinLnBrk="0" hangingPunct="1">
              <a:defRPr sz="925" kern="1200">
                <a:solidFill>
                  <a:schemeClr val="tx1"/>
                </a:solidFill>
                <a:latin typeface="+mn-lt"/>
                <a:ea typeface="+mn-ea"/>
                <a:cs typeface="+mn-cs"/>
              </a:defRPr>
            </a:lvl1pPr>
            <a:lvl2pPr marL="234315" algn="l" defTabSz="469265" rtl="0" eaLnBrk="1" latinLnBrk="0" hangingPunct="1">
              <a:defRPr sz="925" kern="1200">
                <a:solidFill>
                  <a:schemeClr val="tx1"/>
                </a:solidFill>
                <a:latin typeface="+mn-lt"/>
                <a:ea typeface="+mn-ea"/>
                <a:cs typeface="+mn-cs"/>
              </a:defRPr>
            </a:lvl2pPr>
            <a:lvl3pPr marL="469265" algn="l" defTabSz="469265" rtl="0" eaLnBrk="1" latinLnBrk="0" hangingPunct="1">
              <a:defRPr sz="925" kern="1200">
                <a:solidFill>
                  <a:schemeClr val="tx1"/>
                </a:solidFill>
                <a:latin typeface="+mn-lt"/>
                <a:ea typeface="+mn-ea"/>
                <a:cs typeface="+mn-cs"/>
              </a:defRPr>
            </a:lvl3pPr>
            <a:lvl4pPr marL="703580" algn="l" defTabSz="469265" rtl="0" eaLnBrk="1" latinLnBrk="0" hangingPunct="1">
              <a:defRPr sz="925" kern="1200">
                <a:solidFill>
                  <a:schemeClr val="tx1"/>
                </a:solidFill>
                <a:latin typeface="+mn-lt"/>
                <a:ea typeface="+mn-ea"/>
                <a:cs typeface="+mn-cs"/>
              </a:defRPr>
            </a:lvl4pPr>
            <a:lvl5pPr marL="938530" algn="l" defTabSz="469265" rtl="0" eaLnBrk="1" latinLnBrk="0" hangingPunct="1">
              <a:defRPr sz="925" kern="1200">
                <a:solidFill>
                  <a:schemeClr val="tx1"/>
                </a:solidFill>
                <a:latin typeface="+mn-lt"/>
                <a:ea typeface="+mn-ea"/>
                <a:cs typeface="+mn-cs"/>
              </a:defRPr>
            </a:lvl5pPr>
            <a:lvl6pPr marL="1172845" algn="l" defTabSz="469265" rtl="0" eaLnBrk="1" latinLnBrk="0" hangingPunct="1">
              <a:defRPr sz="925" kern="1200">
                <a:solidFill>
                  <a:schemeClr val="tx1"/>
                </a:solidFill>
                <a:latin typeface="+mn-lt"/>
                <a:ea typeface="+mn-ea"/>
                <a:cs typeface="+mn-cs"/>
              </a:defRPr>
            </a:lvl6pPr>
            <a:lvl7pPr marL="1407795" algn="l" defTabSz="469265" rtl="0" eaLnBrk="1" latinLnBrk="0" hangingPunct="1">
              <a:defRPr sz="925" kern="1200">
                <a:solidFill>
                  <a:schemeClr val="tx1"/>
                </a:solidFill>
                <a:latin typeface="+mn-lt"/>
                <a:ea typeface="+mn-ea"/>
                <a:cs typeface="+mn-cs"/>
              </a:defRPr>
            </a:lvl7pPr>
            <a:lvl8pPr marL="1642110" algn="l" defTabSz="469265" rtl="0" eaLnBrk="1" latinLnBrk="0" hangingPunct="1">
              <a:defRPr sz="925" kern="1200">
                <a:solidFill>
                  <a:schemeClr val="tx1"/>
                </a:solidFill>
                <a:latin typeface="+mn-lt"/>
                <a:ea typeface="+mn-ea"/>
                <a:cs typeface="+mn-cs"/>
              </a:defRPr>
            </a:lvl8pPr>
            <a:lvl9pPr marL="1877060" algn="l" defTabSz="469265" rtl="0" eaLnBrk="1" latinLnBrk="0" hangingPunct="1">
              <a:defRPr sz="925" kern="1200">
                <a:solidFill>
                  <a:schemeClr val="tx1"/>
                </a:solidFill>
                <a:latin typeface="+mn-lt"/>
                <a:ea typeface="+mn-ea"/>
                <a:cs typeface="+mn-cs"/>
              </a:defRPr>
            </a:lvl9pPr>
          </a:lstStyle>
          <a:p>
            <a:pPr>
              <a:lnSpc>
                <a:spcPct val="150000"/>
              </a:lnSpc>
            </a:pPr>
            <a:r>
              <a:rPr kumimoji="0" lang="zh-CN" altLang="zh-CN" sz="2800" b="1" i="0" strike="noStrike" kern="1200" cap="none" spc="0" normalizeH="0" baseline="0" noProof="0">
                <a:ln>
                  <a:noFill/>
                </a:ln>
                <a:solidFill>
                  <a:srgbClr val="FF0000"/>
                </a:solidFill>
                <a:effectLst/>
                <a:uLnTx/>
                <a:uFill>
                  <a:solidFill>
                    <a:srgbClr val="000000"/>
                  </a:solidFill>
                </a:uFill>
                <a:latin typeface="Times New Roman" panose="02020603050405020304" pitchFamily="9"/>
                <a:ea typeface="宋体" panose="02010600030101010101" pitchFamily="2" charset="-122"/>
                <a:cs typeface="Times New Roman" panose="02020603050405020304" pitchFamily="9"/>
              </a:rPr>
              <a:t>以一般现在时为主</a:t>
            </a:r>
            <a:r>
              <a:rPr kumimoji="0" lang="zh-CN" altLang="zh-CN" sz="2800" b="1" i="0" strike="noStrike" kern="1200" cap="none" spc="0" normalizeH="0" baseline="0" noProof="0">
                <a:ln>
                  <a:noFill/>
                </a:ln>
                <a:solidFill>
                  <a:srgbClr val="FF0000"/>
                </a:solidFill>
                <a:effectLst/>
                <a:uLnTx/>
                <a:uFill>
                  <a:solidFill>
                    <a:srgbClr val="000000"/>
                  </a:solidFill>
                </a:uFill>
                <a:latin typeface="Times New Roman" panose="02020603050405020304" pitchFamily="9"/>
                <a:ea typeface="宋体" panose="02010600030101010101" pitchFamily="2" charset="-122"/>
                <a:cs typeface="Courier New" panose="02070309020205020404" pitchFamily="9"/>
              </a:rPr>
              <a:t>　</a:t>
            </a:r>
            <a:endParaRPr lang="zh-CN" altLang="en-US">
              <a:solidFill>
                <a:srgbClr val="FF0000"/>
              </a:solidFill>
            </a:endParaRPr>
          </a:p>
        </p:txBody>
      </p:sp>
      <p:sp>
        <p:nvSpPr>
          <p:cNvPr id="4" name="文本框 3" title=""/>
          <p:cNvSpPr txBox="1"/>
          <p:nvPr/>
        </p:nvSpPr>
        <p:spPr>
          <a:xfrm>
            <a:off x="2946911" y="3847220"/>
            <a:ext cx="1966024" cy="652666"/>
          </a:xfrm>
          <a:prstGeom prst="rect">
            <a:avLst/>
          </a:prstGeom>
          <a:noFill/>
        </p:spPr>
        <p:txBody>
          <a:bodyPr vert="horz" wrap="none" rtlCol="0">
            <a:noAutofit/>
          </a:bodyPr>
          <a:lstStyle>
            <a:lvl1pPr marL="0" algn="l" defTabSz="469265" rtl="0" eaLnBrk="1" latinLnBrk="0" hangingPunct="1">
              <a:defRPr sz="925" kern="1200">
                <a:solidFill>
                  <a:schemeClr val="tx1"/>
                </a:solidFill>
                <a:latin typeface="+mn-lt"/>
                <a:ea typeface="+mn-ea"/>
                <a:cs typeface="+mn-cs"/>
              </a:defRPr>
            </a:lvl1pPr>
            <a:lvl2pPr marL="234315" algn="l" defTabSz="469265" rtl="0" eaLnBrk="1" latinLnBrk="0" hangingPunct="1">
              <a:defRPr sz="925" kern="1200">
                <a:solidFill>
                  <a:schemeClr val="tx1"/>
                </a:solidFill>
                <a:latin typeface="+mn-lt"/>
                <a:ea typeface="+mn-ea"/>
                <a:cs typeface="+mn-cs"/>
              </a:defRPr>
            </a:lvl2pPr>
            <a:lvl3pPr marL="469265" algn="l" defTabSz="469265" rtl="0" eaLnBrk="1" latinLnBrk="0" hangingPunct="1">
              <a:defRPr sz="925" kern="1200">
                <a:solidFill>
                  <a:schemeClr val="tx1"/>
                </a:solidFill>
                <a:latin typeface="+mn-lt"/>
                <a:ea typeface="+mn-ea"/>
                <a:cs typeface="+mn-cs"/>
              </a:defRPr>
            </a:lvl3pPr>
            <a:lvl4pPr marL="703580" algn="l" defTabSz="469265" rtl="0" eaLnBrk="1" latinLnBrk="0" hangingPunct="1">
              <a:defRPr sz="925" kern="1200">
                <a:solidFill>
                  <a:schemeClr val="tx1"/>
                </a:solidFill>
                <a:latin typeface="+mn-lt"/>
                <a:ea typeface="+mn-ea"/>
                <a:cs typeface="+mn-cs"/>
              </a:defRPr>
            </a:lvl4pPr>
            <a:lvl5pPr marL="938530" algn="l" defTabSz="469265" rtl="0" eaLnBrk="1" latinLnBrk="0" hangingPunct="1">
              <a:defRPr sz="925" kern="1200">
                <a:solidFill>
                  <a:schemeClr val="tx1"/>
                </a:solidFill>
                <a:latin typeface="+mn-lt"/>
                <a:ea typeface="+mn-ea"/>
                <a:cs typeface="+mn-cs"/>
              </a:defRPr>
            </a:lvl5pPr>
            <a:lvl6pPr marL="1172845" algn="l" defTabSz="469265" rtl="0" eaLnBrk="1" latinLnBrk="0" hangingPunct="1">
              <a:defRPr sz="925" kern="1200">
                <a:solidFill>
                  <a:schemeClr val="tx1"/>
                </a:solidFill>
                <a:latin typeface="+mn-lt"/>
                <a:ea typeface="+mn-ea"/>
                <a:cs typeface="+mn-cs"/>
              </a:defRPr>
            </a:lvl6pPr>
            <a:lvl7pPr marL="1407795" algn="l" defTabSz="469265" rtl="0" eaLnBrk="1" latinLnBrk="0" hangingPunct="1">
              <a:defRPr sz="925" kern="1200">
                <a:solidFill>
                  <a:schemeClr val="tx1"/>
                </a:solidFill>
                <a:latin typeface="+mn-lt"/>
                <a:ea typeface="+mn-ea"/>
                <a:cs typeface="+mn-cs"/>
              </a:defRPr>
            </a:lvl7pPr>
            <a:lvl8pPr marL="1642110" algn="l" defTabSz="469265" rtl="0" eaLnBrk="1" latinLnBrk="0" hangingPunct="1">
              <a:defRPr sz="925" kern="1200">
                <a:solidFill>
                  <a:schemeClr val="tx1"/>
                </a:solidFill>
                <a:latin typeface="+mn-lt"/>
                <a:ea typeface="+mn-ea"/>
                <a:cs typeface="+mn-cs"/>
              </a:defRPr>
            </a:lvl8pPr>
            <a:lvl9pPr marL="1877060" algn="l" defTabSz="469265" rtl="0" eaLnBrk="1" latinLnBrk="0" hangingPunct="1">
              <a:defRPr sz="925" kern="1200">
                <a:solidFill>
                  <a:schemeClr val="tx1"/>
                </a:solidFill>
                <a:latin typeface="+mn-lt"/>
                <a:ea typeface="+mn-ea"/>
                <a:cs typeface="+mn-cs"/>
              </a:defRPr>
            </a:lvl9pPr>
          </a:lstStyle>
          <a:p>
            <a:pPr>
              <a:lnSpc>
                <a:spcPct val="150000"/>
              </a:lnSpc>
            </a:pPr>
            <a:r>
              <a:rPr kumimoji="0" lang="zh-CN" altLang="zh-CN" sz="2800" b="1" i="0" strike="noStrike" kern="1200" cap="none" spc="0" normalizeH="0" baseline="0" noProof="0">
                <a:ln>
                  <a:noFill/>
                </a:ln>
                <a:solidFill>
                  <a:srgbClr val="FF0000"/>
                </a:solidFill>
                <a:effectLst/>
                <a:uLnTx/>
                <a:uFill>
                  <a:solidFill>
                    <a:srgbClr val="000000"/>
                  </a:solidFill>
                </a:uFill>
                <a:latin typeface="Times New Roman" panose="02020603050405020304" pitchFamily="9"/>
                <a:ea typeface="宋体" panose="02010600030101010101" pitchFamily="2" charset="-122"/>
                <a:cs typeface="Times New Roman" panose="02020603050405020304" pitchFamily="9"/>
              </a:rPr>
              <a:t>异同对比</a:t>
            </a:r>
            <a:r>
              <a:rPr kumimoji="0" lang="zh-CN" altLang="zh-CN" sz="2800" b="1" i="0" strike="noStrike" kern="1200" cap="none" spc="0" normalizeH="0" baseline="0" noProof="0">
                <a:ln>
                  <a:noFill/>
                </a:ln>
                <a:solidFill>
                  <a:srgbClr val="FF0000"/>
                </a:solidFill>
                <a:effectLst/>
                <a:uLnTx/>
                <a:uFill>
                  <a:solidFill>
                    <a:srgbClr val="000000"/>
                  </a:solidFill>
                </a:uFill>
                <a:latin typeface="Times New Roman" panose="02020603050405020304" pitchFamily="9"/>
                <a:ea typeface="宋体" panose="02010600030101010101" pitchFamily="2" charset="-122"/>
                <a:cs typeface="Courier New" panose="02070309020205020404" pitchFamily="9"/>
              </a:rPr>
              <a:t>　</a:t>
            </a:r>
            <a:endParaRPr lang="zh-CN" altLang="en-US">
              <a:solidFill>
                <a:srgbClr val="FF0000"/>
              </a:solidFill>
            </a:endParaRPr>
          </a:p>
        </p:txBody>
      </p:sp>
      <p:sp>
        <p:nvSpPr>
          <p:cNvPr id="5" name="文本框 4" title=""/>
          <p:cNvSpPr txBox="1"/>
          <p:nvPr/>
        </p:nvSpPr>
        <p:spPr>
          <a:xfrm>
            <a:off x="5982211" y="3847220"/>
            <a:ext cx="3394773" cy="652666"/>
          </a:xfrm>
          <a:prstGeom prst="rect">
            <a:avLst/>
          </a:prstGeom>
          <a:noFill/>
        </p:spPr>
        <p:txBody>
          <a:bodyPr vert="horz" wrap="none" rtlCol="0">
            <a:noAutofit/>
          </a:bodyPr>
          <a:lstStyle>
            <a:lvl1pPr marL="0" algn="l" defTabSz="469265" rtl="0" eaLnBrk="1" latinLnBrk="0" hangingPunct="1">
              <a:defRPr sz="925" kern="1200">
                <a:solidFill>
                  <a:schemeClr val="tx1"/>
                </a:solidFill>
                <a:latin typeface="+mn-lt"/>
                <a:ea typeface="+mn-ea"/>
                <a:cs typeface="+mn-cs"/>
              </a:defRPr>
            </a:lvl1pPr>
            <a:lvl2pPr marL="234315" algn="l" defTabSz="469265" rtl="0" eaLnBrk="1" latinLnBrk="0" hangingPunct="1">
              <a:defRPr sz="925" kern="1200">
                <a:solidFill>
                  <a:schemeClr val="tx1"/>
                </a:solidFill>
                <a:latin typeface="+mn-lt"/>
                <a:ea typeface="+mn-ea"/>
                <a:cs typeface="+mn-cs"/>
              </a:defRPr>
            </a:lvl2pPr>
            <a:lvl3pPr marL="469265" algn="l" defTabSz="469265" rtl="0" eaLnBrk="1" latinLnBrk="0" hangingPunct="1">
              <a:defRPr sz="925" kern="1200">
                <a:solidFill>
                  <a:schemeClr val="tx1"/>
                </a:solidFill>
                <a:latin typeface="+mn-lt"/>
                <a:ea typeface="+mn-ea"/>
                <a:cs typeface="+mn-cs"/>
              </a:defRPr>
            </a:lvl3pPr>
            <a:lvl4pPr marL="703580" algn="l" defTabSz="469265" rtl="0" eaLnBrk="1" latinLnBrk="0" hangingPunct="1">
              <a:defRPr sz="925" kern="1200">
                <a:solidFill>
                  <a:schemeClr val="tx1"/>
                </a:solidFill>
                <a:latin typeface="+mn-lt"/>
                <a:ea typeface="+mn-ea"/>
                <a:cs typeface="+mn-cs"/>
              </a:defRPr>
            </a:lvl4pPr>
            <a:lvl5pPr marL="938530" algn="l" defTabSz="469265" rtl="0" eaLnBrk="1" latinLnBrk="0" hangingPunct="1">
              <a:defRPr sz="925" kern="1200">
                <a:solidFill>
                  <a:schemeClr val="tx1"/>
                </a:solidFill>
                <a:latin typeface="+mn-lt"/>
                <a:ea typeface="+mn-ea"/>
                <a:cs typeface="+mn-cs"/>
              </a:defRPr>
            </a:lvl5pPr>
            <a:lvl6pPr marL="1172845" algn="l" defTabSz="469265" rtl="0" eaLnBrk="1" latinLnBrk="0" hangingPunct="1">
              <a:defRPr sz="925" kern="1200">
                <a:solidFill>
                  <a:schemeClr val="tx1"/>
                </a:solidFill>
                <a:latin typeface="+mn-lt"/>
                <a:ea typeface="+mn-ea"/>
                <a:cs typeface="+mn-cs"/>
              </a:defRPr>
            </a:lvl6pPr>
            <a:lvl7pPr marL="1407795" algn="l" defTabSz="469265" rtl="0" eaLnBrk="1" latinLnBrk="0" hangingPunct="1">
              <a:defRPr sz="925" kern="1200">
                <a:solidFill>
                  <a:schemeClr val="tx1"/>
                </a:solidFill>
                <a:latin typeface="+mn-lt"/>
                <a:ea typeface="+mn-ea"/>
                <a:cs typeface="+mn-cs"/>
              </a:defRPr>
            </a:lvl7pPr>
            <a:lvl8pPr marL="1642110" algn="l" defTabSz="469265" rtl="0" eaLnBrk="1" latinLnBrk="0" hangingPunct="1">
              <a:defRPr sz="925" kern="1200">
                <a:solidFill>
                  <a:schemeClr val="tx1"/>
                </a:solidFill>
                <a:latin typeface="+mn-lt"/>
                <a:ea typeface="+mn-ea"/>
                <a:cs typeface="+mn-cs"/>
              </a:defRPr>
            </a:lvl8pPr>
            <a:lvl9pPr marL="1877060" algn="l" defTabSz="469265" rtl="0" eaLnBrk="1" latinLnBrk="0" hangingPunct="1">
              <a:defRPr sz="925" kern="1200">
                <a:solidFill>
                  <a:schemeClr val="tx1"/>
                </a:solidFill>
                <a:latin typeface="+mn-lt"/>
                <a:ea typeface="+mn-ea"/>
                <a:cs typeface="+mn-cs"/>
              </a:defRPr>
            </a:lvl9pPr>
          </a:lstStyle>
          <a:p>
            <a:pPr>
              <a:lnSpc>
                <a:spcPct val="150000"/>
              </a:lnSpc>
            </a:pPr>
            <a:r>
              <a:rPr kumimoji="0" lang="zh-CN" altLang="zh-CN" sz="2800" b="1" i="0" strike="noStrike" kern="1200" cap="none" spc="0" normalizeH="0" baseline="0" noProof="0">
                <a:ln>
                  <a:noFill/>
                </a:ln>
                <a:solidFill>
                  <a:srgbClr val="FF0000"/>
                </a:solidFill>
                <a:effectLst/>
                <a:uLnTx/>
                <a:uFill>
                  <a:solidFill>
                    <a:srgbClr val="000000"/>
                  </a:solidFill>
                </a:uFill>
                <a:latin typeface="Times New Roman" panose="02020603050405020304" pitchFamily="9"/>
                <a:ea typeface="宋体" panose="02010600030101010101" pitchFamily="2" charset="-122"/>
                <a:cs typeface="Times New Roman" panose="02020603050405020304" pitchFamily="9"/>
              </a:rPr>
              <a:t>成为好朋友的原因</a:t>
            </a:r>
            <a:r>
              <a:rPr kumimoji="0" lang="zh-CN" altLang="zh-CN" sz="2800" b="1" i="0" strike="noStrike" kern="1200" cap="none" spc="0" normalizeH="0" baseline="0" noProof="0">
                <a:ln>
                  <a:noFill/>
                </a:ln>
                <a:solidFill>
                  <a:srgbClr val="FF0000"/>
                </a:solidFill>
                <a:effectLst/>
                <a:uLnTx/>
                <a:uFill>
                  <a:solidFill>
                    <a:srgbClr val="000000"/>
                  </a:solidFill>
                </a:uFill>
                <a:latin typeface="Times New Roman" panose="02020603050405020304" pitchFamily="9"/>
                <a:ea typeface="宋体" panose="02010600030101010101" pitchFamily="2" charset="-122"/>
                <a:cs typeface="Courier New" panose="02070309020205020404" pitchFamily="9"/>
              </a:rPr>
              <a:t>　</a:t>
            </a:r>
            <a:endParaRPr lang="zh-CN" altLang="en-US">
              <a:solidFill>
                <a:srgbClr val="FF0000"/>
              </a:solidFill>
            </a:endParaRPr>
          </a:p>
        </p:txBody>
      </p:sp>
      <p:sp>
        <p:nvSpPr>
          <p:cNvPr id="6" name="文本框 5" title=""/>
          <p:cNvSpPr txBox="1"/>
          <p:nvPr/>
        </p:nvSpPr>
        <p:spPr>
          <a:xfrm>
            <a:off x="1875348" y="4462522"/>
            <a:ext cx="3037586" cy="652666"/>
          </a:xfrm>
          <a:prstGeom prst="rect">
            <a:avLst/>
          </a:prstGeom>
          <a:noFill/>
        </p:spPr>
        <p:txBody>
          <a:bodyPr vert="horz" wrap="none" rtlCol="0">
            <a:noAutofit/>
          </a:bodyPr>
          <a:lstStyle>
            <a:lvl1pPr marL="0" algn="l" defTabSz="469265" rtl="0" eaLnBrk="1" latinLnBrk="0" hangingPunct="1">
              <a:defRPr sz="925" kern="1200">
                <a:solidFill>
                  <a:schemeClr val="tx1"/>
                </a:solidFill>
                <a:latin typeface="+mn-lt"/>
                <a:ea typeface="+mn-ea"/>
                <a:cs typeface="+mn-cs"/>
              </a:defRPr>
            </a:lvl1pPr>
            <a:lvl2pPr marL="234315" algn="l" defTabSz="469265" rtl="0" eaLnBrk="1" latinLnBrk="0" hangingPunct="1">
              <a:defRPr sz="925" kern="1200">
                <a:solidFill>
                  <a:schemeClr val="tx1"/>
                </a:solidFill>
                <a:latin typeface="+mn-lt"/>
                <a:ea typeface="+mn-ea"/>
                <a:cs typeface="+mn-cs"/>
              </a:defRPr>
            </a:lvl2pPr>
            <a:lvl3pPr marL="469265" algn="l" defTabSz="469265" rtl="0" eaLnBrk="1" latinLnBrk="0" hangingPunct="1">
              <a:defRPr sz="925" kern="1200">
                <a:solidFill>
                  <a:schemeClr val="tx1"/>
                </a:solidFill>
                <a:latin typeface="+mn-lt"/>
                <a:ea typeface="+mn-ea"/>
                <a:cs typeface="+mn-cs"/>
              </a:defRPr>
            </a:lvl3pPr>
            <a:lvl4pPr marL="703580" algn="l" defTabSz="469265" rtl="0" eaLnBrk="1" latinLnBrk="0" hangingPunct="1">
              <a:defRPr sz="925" kern="1200">
                <a:solidFill>
                  <a:schemeClr val="tx1"/>
                </a:solidFill>
                <a:latin typeface="+mn-lt"/>
                <a:ea typeface="+mn-ea"/>
                <a:cs typeface="+mn-cs"/>
              </a:defRPr>
            </a:lvl4pPr>
            <a:lvl5pPr marL="938530" algn="l" defTabSz="469265" rtl="0" eaLnBrk="1" latinLnBrk="0" hangingPunct="1">
              <a:defRPr sz="925" kern="1200">
                <a:solidFill>
                  <a:schemeClr val="tx1"/>
                </a:solidFill>
                <a:latin typeface="+mn-lt"/>
                <a:ea typeface="+mn-ea"/>
                <a:cs typeface="+mn-cs"/>
              </a:defRPr>
            </a:lvl5pPr>
            <a:lvl6pPr marL="1172845" algn="l" defTabSz="469265" rtl="0" eaLnBrk="1" latinLnBrk="0" hangingPunct="1">
              <a:defRPr sz="925" kern="1200">
                <a:solidFill>
                  <a:schemeClr val="tx1"/>
                </a:solidFill>
                <a:latin typeface="+mn-lt"/>
                <a:ea typeface="+mn-ea"/>
                <a:cs typeface="+mn-cs"/>
              </a:defRPr>
            </a:lvl6pPr>
            <a:lvl7pPr marL="1407795" algn="l" defTabSz="469265" rtl="0" eaLnBrk="1" latinLnBrk="0" hangingPunct="1">
              <a:defRPr sz="925" kern="1200">
                <a:solidFill>
                  <a:schemeClr val="tx1"/>
                </a:solidFill>
                <a:latin typeface="+mn-lt"/>
                <a:ea typeface="+mn-ea"/>
                <a:cs typeface="+mn-cs"/>
              </a:defRPr>
            </a:lvl7pPr>
            <a:lvl8pPr marL="1642110" algn="l" defTabSz="469265" rtl="0" eaLnBrk="1" latinLnBrk="0" hangingPunct="1">
              <a:defRPr sz="925" kern="1200">
                <a:solidFill>
                  <a:schemeClr val="tx1"/>
                </a:solidFill>
                <a:latin typeface="+mn-lt"/>
                <a:ea typeface="+mn-ea"/>
                <a:cs typeface="+mn-cs"/>
              </a:defRPr>
            </a:lvl8pPr>
            <a:lvl9pPr marL="1877060" algn="l" defTabSz="469265" rtl="0" eaLnBrk="1" latinLnBrk="0" hangingPunct="1">
              <a:defRPr sz="925" kern="1200">
                <a:solidFill>
                  <a:schemeClr val="tx1"/>
                </a:solidFill>
                <a:latin typeface="+mn-lt"/>
                <a:ea typeface="+mn-ea"/>
                <a:cs typeface="+mn-cs"/>
              </a:defRPr>
            </a:lvl9pPr>
          </a:lstStyle>
          <a:p>
            <a:pPr>
              <a:lnSpc>
                <a:spcPct val="150000"/>
              </a:lnSpc>
            </a:pPr>
            <a:r>
              <a:rPr kumimoji="0" lang="zh-CN" altLang="zh-CN" sz="2800" b="1" i="0" strike="noStrike" kern="1200" cap="none" spc="0" normalizeH="0" baseline="0" noProof="0">
                <a:ln>
                  <a:noFill/>
                </a:ln>
                <a:solidFill>
                  <a:srgbClr val="FF0000"/>
                </a:solidFill>
                <a:effectLst/>
                <a:uLnTx/>
                <a:uFill>
                  <a:solidFill>
                    <a:srgbClr val="000000"/>
                  </a:solidFill>
                </a:uFill>
                <a:latin typeface="Times New Roman" panose="02020603050405020304" pitchFamily="9"/>
                <a:ea typeface="宋体" panose="02010600030101010101" pitchFamily="2" charset="-122"/>
                <a:cs typeface="Times New Roman" panose="02020603050405020304" pitchFamily="9"/>
              </a:rPr>
              <a:t>适合做朋友的人</a:t>
            </a:r>
            <a:r>
              <a:rPr kumimoji="0" lang="zh-CN" altLang="zh-CN" sz="2800" b="1" i="0" strike="noStrike" kern="1200" cap="none" spc="0" normalizeH="0" baseline="0" noProof="0">
                <a:ln>
                  <a:noFill/>
                </a:ln>
                <a:solidFill>
                  <a:srgbClr val="FF0000"/>
                </a:solidFill>
                <a:effectLst/>
                <a:uLnTx/>
                <a:uFill>
                  <a:solidFill>
                    <a:srgbClr val="000000"/>
                  </a:solidFill>
                </a:uFill>
                <a:latin typeface="Times New Roman" panose="02020603050405020304" pitchFamily="9"/>
                <a:ea typeface="宋体" panose="02010600030101010101" pitchFamily="2" charset="-122"/>
                <a:cs typeface="Courier New" panose="02070309020205020404" pitchFamily="9"/>
              </a:rPr>
              <a:t>　</a:t>
            </a:r>
            <a:endParaRPr lang="zh-CN" altLang="en-US">
              <a:solidFill>
                <a:srgbClr val="FF0000"/>
              </a:solidFil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p:stCondLst>
                              <p:cond delay="0"/>
                            </p:stCondLst>
                            <p:childTnLst>
                              <p:par>
                                <p:cTn id="17" presetID="2" presetClass="entr" presetSubtype="4" dur="500" fill="hold" grpId="0" nodeType="clickEffect">
                                  <p:stCondLst>
                                    <p:cond delay="0"/>
                                  </p:stCondLst>
                                  <p:childTnLst>
                                    <p:set>
                                      <p:cBhvr>
                                        <p:cTn id="18" dur="1" fill="hold">
                                          <p:stCondLst>
                                            <p:cond delay="0"/>
                                          </p:stCondLst>
                                        </p:cTn>
                                        <p:tgtEl>
                                          <p:spTgt spid="4">
                                            <p:txEl>
                                              <p:pRg st="0" end="0"/>
                                            </p:txEl>
                                          </p:spTgt>
                                        </p:tgtEl>
                                        <p:attrNameLst>
                                          <p:attrName>style.visibility</p:attrName>
                                        </p:attrNameLst>
                                      </p:cBhvr>
                                      <p:to>
                                        <p:strVal val="visible"/>
                                      </p:to>
                                    </p:set>
                                    <p:anim calcmode="lin" valueType="num">
                                      <p:cBhvr additive="base">
                                        <p:cTn id="19"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p:stCondLst>
                              <p:cond delay="0"/>
                            </p:stCondLst>
                            <p:childTnLst>
                              <p:par>
                                <p:cTn id="23" presetID="2" presetClass="entr" presetSubtype="4" dur="500" fill="hold" grpId="0" nodeType="clickEffect">
                                  <p:stCondLst>
                                    <p:cond delay="0"/>
                                  </p:stCondLst>
                                  <p:childTnLst>
                                    <p:set>
                                      <p:cBhvr>
                                        <p:cTn id="24" dur="1" fill="hold">
                                          <p:stCondLst>
                                            <p:cond delay="0"/>
                                          </p:stCondLst>
                                        </p:cTn>
                                        <p:tgtEl>
                                          <p:spTgt spid="5">
                                            <p:txEl>
                                              <p:pRg st="0" end="0"/>
                                            </p:txEl>
                                          </p:spTgt>
                                        </p:tgtEl>
                                        <p:attrNameLst>
                                          <p:attrName>style.visibility</p:attrName>
                                        </p:attrNameLst>
                                      </p:cBhvr>
                                      <p:to>
                                        <p:strVal val="visible"/>
                                      </p:to>
                                    </p:set>
                                    <p:anim calcmode="lin" valueType="num">
                                      <p:cBhvr additive="base">
                                        <p:cTn id="25"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p:stCondLst>
                              <p:cond delay="0"/>
                            </p:stCondLst>
                            <p:childTnLst>
                              <p:par>
                                <p:cTn id="29" presetID="2" presetClass="entr" presetSubtype="4" dur="500" fill="hold" grpId="0" nodeType="clickEffect">
                                  <p:stCondLst>
                                    <p:cond delay="0"/>
                                  </p:stCondLst>
                                  <p:childTnLst>
                                    <p:set>
                                      <p:cBhvr>
                                        <p:cTn id="30" dur="1" fill="hold">
                                          <p:stCondLst>
                                            <p:cond delay="0"/>
                                          </p:stCondLst>
                                        </p:cTn>
                                        <p:tgtEl>
                                          <p:spTgt spid="6">
                                            <p:txEl>
                                              <p:pRg st="0" end="0"/>
                                            </p:txEl>
                                          </p:spTgt>
                                        </p:tgtEl>
                                        <p:attrNameLst>
                                          <p:attrName>style.visibility</p:attrName>
                                        </p:attrNameLst>
                                      </p:cBhvr>
                                      <p:to>
                                        <p:strVal val="visible"/>
                                      </p:to>
                                    </p:set>
                                    <p:anim calcmode="lin" valueType="num">
                                      <p:cBhvr additive="base">
                                        <p:cTn id="31"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allAtOnce"/>
      <p:bldP spid="3" grpId="0" build="allAtOnce"/>
      <p:bldP spid="4" grpId="0" build="allAtOnce"/>
      <p:bldP spid="5" grpId="0" build="allAtOnce"/>
      <p:bldP spid="6" grpId="0" build="allAtOnce"/>
    </p:bld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YT"/>
        <p:cNvGrpSpPr/>
        <p:nvPr/>
      </p:nvGrpSpPr>
      <p:grpSpPr>
        <a:xfrm>
          <a:off x="0" y="0"/>
          <a:ext cx="0" cy="0"/>
        </a:xfrm>
      </p:grpSpPr>
      <p:sp>
        <p:nvSpPr>
          <p:cNvPr id="11021" name="yt_shape_11021" title=""/>
          <p:cNvSpPr txBox="1"/>
          <p:nvPr/>
        </p:nvSpPr>
        <p:spPr>
          <a:xfrm>
            <a:off x="360000" y="720000"/>
            <a:ext cx="2618024" cy="483915"/>
          </a:xfrm>
          <a:prstGeom prst="rect">
            <a:avLst/>
          </a:prstGeom>
        </p:spPr>
        <p:txBody>
          <a:bodyPr vert="horz" wrap="none" lIns="0" tIns="0" rIns="0" bIns="0" rtlCol="0">
            <a:spAutoFit/>
          </a:bodyPr>
          <a:lstStyle>
            <a:lvl1pPr marL="0" algn="l" defTabSz="469265" rtl="0" eaLnBrk="1" latinLnBrk="0" hangingPunct="1">
              <a:defRPr sz="925" kern="1200">
                <a:solidFill>
                  <a:schemeClr val="tx1"/>
                </a:solidFill>
                <a:latin typeface="+mn-lt"/>
                <a:ea typeface="+mn-ea"/>
                <a:cs typeface="+mn-cs"/>
              </a:defRPr>
            </a:lvl1pPr>
            <a:lvl2pPr marL="234315" algn="l" defTabSz="469265" rtl="0" eaLnBrk="1" latinLnBrk="0" hangingPunct="1">
              <a:defRPr sz="925" kern="1200">
                <a:solidFill>
                  <a:schemeClr val="tx1"/>
                </a:solidFill>
                <a:latin typeface="+mn-lt"/>
                <a:ea typeface="+mn-ea"/>
                <a:cs typeface="+mn-cs"/>
              </a:defRPr>
            </a:lvl2pPr>
            <a:lvl3pPr marL="469265" algn="l" defTabSz="469265" rtl="0" eaLnBrk="1" latinLnBrk="0" hangingPunct="1">
              <a:defRPr sz="925" kern="1200">
                <a:solidFill>
                  <a:schemeClr val="tx1"/>
                </a:solidFill>
                <a:latin typeface="+mn-lt"/>
                <a:ea typeface="+mn-ea"/>
                <a:cs typeface="+mn-cs"/>
              </a:defRPr>
            </a:lvl3pPr>
            <a:lvl4pPr marL="703580" algn="l" defTabSz="469265" rtl="0" eaLnBrk="1" latinLnBrk="0" hangingPunct="1">
              <a:defRPr sz="925" kern="1200">
                <a:solidFill>
                  <a:schemeClr val="tx1"/>
                </a:solidFill>
                <a:latin typeface="+mn-lt"/>
                <a:ea typeface="+mn-ea"/>
                <a:cs typeface="+mn-cs"/>
              </a:defRPr>
            </a:lvl4pPr>
            <a:lvl5pPr marL="938530" algn="l" defTabSz="469265" rtl="0" eaLnBrk="1" latinLnBrk="0" hangingPunct="1">
              <a:defRPr sz="925" kern="1200">
                <a:solidFill>
                  <a:schemeClr val="tx1"/>
                </a:solidFill>
                <a:latin typeface="+mn-lt"/>
                <a:ea typeface="+mn-ea"/>
                <a:cs typeface="+mn-cs"/>
              </a:defRPr>
            </a:lvl5pPr>
            <a:lvl6pPr marL="1172845" algn="l" defTabSz="469265" rtl="0" eaLnBrk="1" latinLnBrk="0" hangingPunct="1">
              <a:defRPr sz="925" kern="1200">
                <a:solidFill>
                  <a:schemeClr val="tx1"/>
                </a:solidFill>
                <a:latin typeface="+mn-lt"/>
                <a:ea typeface="+mn-ea"/>
                <a:cs typeface="+mn-cs"/>
              </a:defRPr>
            </a:lvl6pPr>
            <a:lvl7pPr marL="1407795" algn="l" defTabSz="469265" rtl="0" eaLnBrk="1" latinLnBrk="0" hangingPunct="1">
              <a:defRPr sz="925" kern="1200">
                <a:solidFill>
                  <a:schemeClr val="tx1"/>
                </a:solidFill>
                <a:latin typeface="+mn-lt"/>
                <a:ea typeface="+mn-ea"/>
                <a:cs typeface="+mn-cs"/>
              </a:defRPr>
            </a:lvl7pPr>
            <a:lvl8pPr marL="1642110" algn="l" defTabSz="469265" rtl="0" eaLnBrk="1" latinLnBrk="0" hangingPunct="1">
              <a:defRPr sz="925" kern="1200">
                <a:solidFill>
                  <a:schemeClr val="tx1"/>
                </a:solidFill>
                <a:latin typeface="+mn-lt"/>
                <a:ea typeface="+mn-ea"/>
                <a:cs typeface="+mn-cs"/>
              </a:defRPr>
            </a:lvl8pPr>
            <a:lvl9pPr marL="1877060" algn="l" defTabSz="469265" rtl="0" eaLnBrk="1" latinLnBrk="0" hangingPunct="1">
              <a:defRPr sz="925" kern="1200">
                <a:solidFill>
                  <a:schemeClr val="tx1"/>
                </a:solidFill>
                <a:latin typeface="+mn-lt"/>
                <a:ea typeface="+mn-ea"/>
                <a:cs typeface="+mn-cs"/>
              </a:defRPr>
            </a:lvl9pPr>
          </a:lstStyle>
          <a:p>
            <a:pPr indent="713105" algn="l" eaLnBrk="1" latinLnBrk="0" hangingPunct="0">
              <a:lnSpc>
                <a:spcPct val="150000"/>
              </a:lnSpc>
            </a:pPr>
            <a:r>
              <a:rPr lang="zh-CN" altLang="zh-CN" sz="2300" b="0" i="0" u="none" spc="14800">
                <a:noFill/>
                <a:effectLst/>
                <a:latin typeface="Courier New" panose="02070309020205020404" pitchFamily="9"/>
                <a:ea typeface="宋体" panose="02010600030101010101" pitchFamily="2" charset="-122"/>
                <a:cs typeface="Courier New" panose="02070309020205020404" pitchFamily="9"/>
                <a:sym typeface="Finished"/>
              </a:rPr>
              <a:t>⁠</a:t>
            </a:r>
            <a:endParaRPr lang="zh-CN" altLang="zh-CN" sz="2300" b="0" i="0" u="none" spc="14800">
              <a:solidFill>
                <a:srgbClr val="1EE3CF"/>
              </a:solidFill>
              <a:effectLst/>
              <a:latin typeface="Courier New" panose="02070309020205020404" pitchFamily="9"/>
              <a:ea typeface="宋体" panose="02010600030101010101" pitchFamily="2" charset="-122"/>
              <a:cs typeface="Courier New" panose="02070309020205020404" pitchFamily="9"/>
              <a:sym typeface="Finished"/>
              <a:hlinkClick action="ppaction://macro?name={&quot;type&quot;:&quot;ImageText&quot;,&quot;item&quot;:&quot;ImageText&quot;,&quot;path&quot;:&quot;\\ImageTexts\\2300c249-d3da-4122-8fae-90a30d15fb3d.png&quot;}"/>
            </a:endParaRPr>
          </a:p>
        </p:txBody>
      </p:sp>
      <p:pic>
        <p:nvPicPr>
          <p:cNvPr id="11022" name="yt_image_11022" title=""/>
          <p:cNvPicPr>
            <a:picLocks noChangeAspect="1" noChangeArrowheads="1"/>
          </p:cNvPicPr>
          <p:nvPr/>
        </p:nvPicPr>
        <p:blipFill>
          <a:blip r:embed="rId2"/>
          <a:stretch>
            <a:fillRect/>
          </a:stretch>
        </p:blipFill>
        <p:spPr bwMode="auto">
          <a:xfrm>
            <a:off x="360000" y="1407067"/>
            <a:ext cx="10332212" cy="2624963"/>
          </a:xfrm>
          <a:prstGeom prst="rect">
            <a:avLst/>
          </a:prstGeom>
          <a:noFill/>
          <a:extLst>
            <a:ext uri="{909E8E84-426E-40DD-AFC4-6F175D3DCCD1}">
              <a14:hiddenFill xmlns:a14="http://schemas.microsoft.com/office/drawing/2010/main">
                <a:solidFill>
                  <a:srgbClr val="FFFFFF"/>
                </a:solidFill>
              </a14:hiddenFill>
            </a:ext>
          </a:extLst>
        </p:spPr>
      </p:pic>
      <p:pic>
        <p:nvPicPr>
          <p:cNvPr id="3" name="yt_shape_1684742008387" title=""/>
          <p:cNvPicPr/>
          <p:nvPr/>
        </p:nvPicPr>
        <p:blipFill>
          <a:blip r:embed="rId3"/>
          <a:stretch>
            <a:fillRect/>
          </a:stretch>
        </p:blipFill>
        <p:spPr>
          <a:xfrm>
            <a:off x="1136605" y="760451"/>
            <a:ext cx="1752664" cy="398333"/>
          </a:xfrm>
          <a:prstGeom prst="rect">
            <a:avLst/>
          </a:prstGeom>
        </p:spPr>
      </p:pic>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YT"/>
        <p:cNvGrpSpPr/>
        <p:nvPr/>
      </p:nvGrpSpPr>
      <p:grpSpPr>
        <a:xfrm>
          <a:off x="0" y="0"/>
          <a:ext cx="0" cy="0"/>
        </a:xfrm>
      </p:grpSpPr>
      <p:sp>
        <p:nvSpPr>
          <p:cNvPr id="11024" name="yt_shape_11024" title=""/>
          <p:cNvSpPr txBox="1"/>
          <p:nvPr/>
        </p:nvSpPr>
        <p:spPr>
          <a:xfrm>
            <a:off x="360000" y="720000"/>
            <a:ext cx="1707519" cy="483915"/>
          </a:xfrm>
          <a:prstGeom prst="rect">
            <a:avLst/>
          </a:prstGeom>
        </p:spPr>
        <p:txBody>
          <a:bodyPr vert="horz" wrap="none" lIns="0" tIns="0" rIns="0" bIns="0" rtlCol="0">
            <a:spAutoFit/>
          </a:bodyPr>
          <a:lstStyle>
            <a:lvl1pPr marL="0" algn="l" defTabSz="469265" rtl="0" eaLnBrk="1" latinLnBrk="0" hangingPunct="1">
              <a:defRPr sz="925" kern="1200">
                <a:solidFill>
                  <a:schemeClr val="tx1"/>
                </a:solidFill>
                <a:latin typeface="+mn-lt"/>
                <a:ea typeface="+mn-ea"/>
                <a:cs typeface="+mn-cs"/>
              </a:defRPr>
            </a:lvl1pPr>
            <a:lvl2pPr marL="234315" algn="l" defTabSz="469265" rtl="0" eaLnBrk="1" latinLnBrk="0" hangingPunct="1">
              <a:defRPr sz="925" kern="1200">
                <a:solidFill>
                  <a:schemeClr val="tx1"/>
                </a:solidFill>
                <a:latin typeface="+mn-lt"/>
                <a:ea typeface="+mn-ea"/>
                <a:cs typeface="+mn-cs"/>
              </a:defRPr>
            </a:lvl2pPr>
            <a:lvl3pPr marL="469265" algn="l" defTabSz="469265" rtl="0" eaLnBrk="1" latinLnBrk="0" hangingPunct="1">
              <a:defRPr sz="925" kern="1200">
                <a:solidFill>
                  <a:schemeClr val="tx1"/>
                </a:solidFill>
                <a:latin typeface="+mn-lt"/>
                <a:ea typeface="+mn-ea"/>
                <a:cs typeface="+mn-cs"/>
              </a:defRPr>
            </a:lvl3pPr>
            <a:lvl4pPr marL="703580" algn="l" defTabSz="469265" rtl="0" eaLnBrk="1" latinLnBrk="0" hangingPunct="1">
              <a:defRPr sz="925" kern="1200">
                <a:solidFill>
                  <a:schemeClr val="tx1"/>
                </a:solidFill>
                <a:latin typeface="+mn-lt"/>
                <a:ea typeface="+mn-ea"/>
                <a:cs typeface="+mn-cs"/>
              </a:defRPr>
            </a:lvl4pPr>
            <a:lvl5pPr marL="938530" algn="l" defTabSz="469265" rtl="0" eaLnBrk="1" latinLnBrk="0" hangingPunct="1">
              <a:defRPr sz="925" kern="1200">
                <a:solidFill>
                  <a:schemeClr val="tx1"/>
                </a:solidFill>
                <a:latin typeface="+mn-lt"/>
                <a:ea typeface="+mn-ea"/>
                <a:cs typeface="+mn-cs"/>
              </a:defRPr>
            </a:lvl5pPr>
            <a:lvl6pPr marL="1172845" algn="l" defTabSz="469265" rtl="0" eaLnBrk="1" latinLnBrk="0" hangingPunct="1">
              <a:defRPr sz="925" kern="1200">
                <a:solidFill>
                  <a:schemeClr val="tx1"/>
                </a:solidFill>
                <a:latin typeface="+mn-lt"/>
                <a:ea typeface="+mn-ea"/>
                <a:cs typeface="+mn-cs"/>
              </a:defRPr>
            </a:lvl6pPr>
            <a:lvl7pPr marL="1407795" algn="l" defTabSz="469265" rtl="0" eaLnBrk="1" latinLnBrk="0" hangingPunct="1">
              <a:defRPr sz="925" kern="1200">
                <a:solidFill>
                  <a:schemeClr val="tx1"/>
                </a:solidFill>
                <a:latin typeface="+mn-lt"/>
                <a:ea typeface="+mn-ea"/>
                <a:cs typeface="+mn-cs"/>
              </a:defRPr>
            </a:lvl7pPr>
            <a:lvl8pPr marL="1642110" algn="l" defTabSz="469265" rtl="0" eaLnBrk="1" latinLnBrk="0" hangingPunct="1">
              <a:defRPr sz="925" kern="1200">
                <a:solidFill>
                  <a:schemeClr val="tx1"/>
                </a:solidFill>
                <a:latin typeface="+mn-lt"/>
                <a:ea typeface="+mn-ea"/>
                <a:cs typeface="+mn-cs"/>
              </a:defRPr>
            </a:lvl8pPr>
            <a:lvl9pPr marL="1877060" algn="l" defTabSz="469265" rtl="0" eaLnBrk="1" latinLnBrk="0" hangingPunct="1">
              <a:defRPr sz="925" kern="1200">
                <a:solidFill>
                  <a:schemeClr val="tx1"/>
                </a:solidFill>
                <a:latin typeface="+mn-lt"/>
                <a:ea typeface="+mn-ea"/>
                <a:cs typeface="+mn-cs"/>
              </a:defRPr>
            </a:lvl9pPr>
          </a:lstStyle>
          <a:p>
            <a:pPr indent="713105" algn="l" eaLnBrk="1" latinLnBrk="0" hangingPunct="0">
              <a:lnSpc>
                <a:spcPct val="150000"/>
              </a:lnSpc>
            </a:pPr>
            <a:r>
              <a:rPr lang="zh-CN" altLang="zh-CN" sz="2300" b="0" i="0" u="none" spc="7700">
                <a:noFill/>
                <a:effectLst/>
                <a:latin typeface="Courier New" panose="02070309020205020404" pitchFamily="9"/>
                <a:ea typeface="宋体" panose="02010600030101010101" pitchFamily="2" charset="-122"/>
                <a:cs typeface="Courier New" panose="02070309020205020404" pitchFamily="9"/>
                <a:sym typeface="Finished"/>
              </a:rPr>
              <a:t>⁠</a:t>
            </a:r>
            <a:endParaRPr lang="zh-CN" altLang="zh-CN" sz="2300" b="0" i="0" u="none" spc="7700">
              <a:solidFill>
                <a:srgbClr val="1EE3CF"/>
              </a:solidFill>
              <a:effectLst/>
              <a:latin typeface="Courier New" panose="02070309020205020404" pitchFamily="9"/>
              <a:ea typeface="宋体" panose="02010600030101010101" pitchFamily="2" charset="-122"/>
              <a:cs typeface="Courier New" panose="02070309020205020404" pitchFamily="9"/>
              <a:sym typeface="Finished"/>
              <a:hlinkClick action="ppaction://macro?name={&quot;type&quot;:&quot;ImageText&quot;,&quot;item&quot;:&quot;ImageText&quot;,&quot;path&quot;:&quot;\\ImageTexts\\4cfcdeae-c1b2-4c7a-b87c-03f8fc51ae7b.png&quot;}"/>
            </a:endParaRPr>
          </a:p>
        </p:txBody>
      </p:sp>
      <p:sp>
        <p:nvSpPr>
          <p:cNvPr id="11025" name="yt_shape_11025" title=""/>
          <p:cNvSpPr txBox="1"/>
          <p:nvPr/>
        </p:nvSpPr>
        <p:spPr>
          <a:xfrm>
            <a:off x="360079" y="1254703"/>
            <a:ext cx="9046066" cy="564514"/>
          </a:xfrm>
          <a:prstGeom prst="rect">
            <a:avLst/>
          </a:prstGeom>
        </p:spPr>
        <p:txBody>
          <a:bodyPr vert="horz" wrap="none" lIns="0" tIns="0" rIns="0" bIns="0" rtlCol="0">
            <a:spAutoFit/>
          </a:bodyPr>
          <a:lstStyle>
            <a:lvl1pPr marL="0" algn="l" defTabSz="469265" rtl="0" eaLnBrk="1" latinLnBrk="0" hangingPunct="1">
              <a:defRPr sz="925" kern="1200">
                <a:solidFill>
                  <a:schemeClr val="tx1"/>
                </a:solidFill>
                <a:latin typeface="+mn-lt"/>
                <a:ea typeface="+mn-ea"/>
                <a:cs typeface="+mn-cs"/>
              </a:defRPr>
            </a:lvl1pPr>
            <a:lvl2pPr marL="234315" algn="l" defTabSz="469265" rtl="0" eaLnBrk="1" latinLnBrk="0" hangingPunct="1">
              <a:defRPr sz="925" kern="1200">
                <a:solidFill>
                  <a:schemeClr val="tx1"/>
                </a:solidFill>
                <a:latin typeface="+mn-lt"/>
                <a:ea typeface="+mn-ea"/>
                <a:cs typeface="+mn-cs"/>
              </a:defRPr>
            </a:lvl2pPr>
            <a:lvl3pPr marL="469265" algn="l" defTabSz="469265" rtl="0" eaLnBrk="1" latinLnBrk="0" hangingPunct="1">
              <a:defRPr sz="925" kern="1200">
                <a:solidFill>
                  <a:schemeClr val="tx1"/>
                </a:solidFill>
                <a:latin typeface="+mn-lt"/>
                <a:ea typeface="+mn-ea"/>
                <a:cs typeface="+mn-cs"/>
              </a:defRPr>
            </a:lvl3pPr>
            <a:lvl4pPr marL="703580" algn="l" defTabSz="469265" rtl="0" eaLnBrk="1" latinLnBrk="0" hangingPunct="1">
              <a:defRPr sz="925" kern="1200">
                <a:solidFill>
                  <a:schemeClr val="tx1"/>
                </a:solidFill>
                <a:latin typeface="+mn-lt"/>
                <a:ea typeface="+mn-ea"/>
                <a:cs typeface="+mn-cs"/>
              </a:defRPr>
            </a:lvl4pPr>
            <a:lvl5pPr marL="938530" algn="l" defTabSz="469265" rtl="0" eaLnBrk="1" latinLnBrk="0" hangingPunct="1">
              <a:defRPr sz="925" kern="1200">
                <a:solidFill>
                  <a:schemeClr val="tx1"/>
                </a:solidFill>
                <a:latin typeface="+mn-lt"/>
                <a:ea typeface="+mn-ea"/>
                <a:cs typeface="+mn-cs"/>
              </a:defRPr>
            </a:lvl5pPr>
            <a:lvl6pPr marL="1172845" algn="l" defTabSz="469265" rtl="0" eaLnBrk="1" latinLnBrk="0" hangingPunct="1">
              <a:defRPr sz="925" kern="1200">
                <a:solidFill>
                  <a:schemeClr val="tx1"/>
                </a:solidFill>
                <a:latin typeface="+mn-lt"/>
                <a:ea typeface="+mn-ea"/>
                <a:cs typeface="+mn-cs"/>
              </a:defRPr>
            </a:lvl6pPr>
            <a:lvl7pPr marL="1407795" algn="l" defTabSz="469265" rtl="0" eaLnBrk="1" latinLnBrk="0" hangingPunct="1">
              <a:defRPr sz="925" kern="1200">
                <a:solidFill>
                  <a:schemeClr val="tx1"/>
                </a:solidFill>
                <a:latin typeface="+mn-lt"/>
                <a:ea typeface="+mn-ea"/>
                <a:cs typeface="+mn-cs"/>
              </a:defRPr>
            </a:lvl7pPr>
            <a:lvl8pPr marL="1642110" algn="l" defTabSz="469265" rtl="0" eaLnBrk="1" latinLnBrk="0" hangingPunct="1">
              <a:defRPr sz="925" kern="1200">
                <a:solidFill>
                  <a:schemeClr val="tx1"/>
                </a:solidFill>
                <a:latin typeface="+mn-lt"/>
                <a:ea typeface="+mn-ea"/>
                <a:cs typeface="+mn-cs"/>
              </a:defRPr>
            </a:lvl8pPr>
            <a:lvl9pPr marL="1877060" algn="l" defTabSz="469265" rtl="0" eaLnBrk="1" latinLnBrk="0" hangingPunct="1">
              <a:defRPr sz="925" kern="1200">
                <a:solidFill>
                  <a:schemeClr val="tx1"/>
                </a:solidFill>
                <a:latin typeface="+mn-lt"/>
                <a:ea typeface="+mn-ea"/>
                <a:cs typeface="+mn-cs"/>
              </a:defRPr>
            </a:lvl9pPr>
          </a:lstStyle>
          <a:p>
            <a:pPr indent="713105" algn="just" eaLnBrk="1" latinLnBrk="0" hangingPunct="0">
              <a:lnSpc>
                <a:spcPct val="150000"/>
              </a:lnSpc>
            </a:pPr>
            <a:r>
              <a:rPr lang="zh-CN"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rPr>
              <a:t>建议使用比较级，并用</a:t>
            </a:r>
            <a:r>
              <a:rPr lang="en-US"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rPr>
              <a:t>while, but, when, and</a:t>
            </a:r>
            <a:r>
              <a:rPr lang="zh-CN"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rPr>
              <a:t>等连接。</a:t>
            </a:r>
            <a:endParaRPr lang="zh-CN"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endParaRPr>
          </a:p>
        </p:txBody>
      </p:sp>
      <p:sp>
        <p:nvSpPr>
          <p:cNvPr id="11026" name="yt_shape_11026" title=""/>
          <p:cNvSpPr txBox="1"/>
          <p:nvPr/>
        </p:nvSpPr>
        <p:spPr>
          <a:xfrm>
            <a:off x="360079" y="1870005"/>
            <a:ext cx="1802096" cy="564514"/>
          </a:xfrm>
          <a:prstGeom prst="rect">
            <a:avLst/>
          </a:prstGeom>
        </p:spPr>
        <p:txBody>
          <a:bodyPr vert="horz" wrap="none" lIns="0" tIns="0" rIns="0" bIns="0" rtlCol="0">
            <a:spAutoFit/>
          </a:bodyPr>
          <a:lstStyle>
            <a:lvl1pPr marL="0" algn="l" defTabSz="469265" rtl="0" eaLnBrk="1" latinLnBrk="0" hangingPunct="1">
              <a:defRPr sz="925" kern="1200">
                <a:solidFill>
                  <a:schemeClr val="tx1"/>
                </a:solidFill>
                <a:latin typeface="+mn-lt"/>
                <a:ea typeface="+mn-ea"/>
                <a:cs typeface="+mn-cs"/>
              </a:defRPr>
            </a:lvl1pPr>
            <a:lvl2pPr marL="234315" algn="l" defTabSz="469265" rtl="0" eaLnBrk="1" latinLnBrk="0" hangingPunct="1">
              <a:defRPr sz="925" kern="1200">
                <a:solidFill>
                  <a:schemeClr val="tx1"/>
                </a:solidFill>
                <a:latin typeface="+mn-lt"/>
                <a:ea typeface="+mn-ea"/>
                <a:cs typeface="+mn-cs"/>
              </a:defRPr>
            </a:lvl2pPr>
            <a:lvl3pPr marL="469265" algn="l" defTabSz="469265" rtl="0" eaLnBrk="1" latinLnBrk="0" hangingPunct="1">
              <a:defRPr sz="925" kern="1200">
                <a:solidFill>
                  <a:schemeClr val="tx1"/>
                </a:solidFill>
                <a:latin typeface="+mn-lt"/>
                <a:ea typeface="+mn-ea"/>
                <a:cs typeface="+mn-cs"/>
              </a:defRPr>
            </a:lvl3pPr>
            <a:lvl4pPr marL="703580" algn="l" defTabSz="469265" rtl="0" eaLnBrk="1" latinLnBrk="0" hangingPunct="1">
              <a:defRPr sz="925" kern="1200">
                <a:solidFill>
                  <a:schemeClr val="tx1"/>
                </a:solidFill>
                <a:latin typeface="+mn-lt"/>
                <a:ea typeface="+mn-ea"/>
                <a:cs typeface="+mn-cs"/>
              </a:defRPr>
            </a:lvl4pPr>
            <a:lvl5pPr marL="938530" algn="l" defTabSz="469265" rtl="0" eaLnBrk="1" latinLnBrk="0" hangingPunct="1">
              <a:defRPr sz="925" kern="1200">
                <a:solidFill>
                  <a:schemeClr val="tx1"/>
                </a:solidFill>
                <a:latin typeface="+mn-lt"/>
                <a:ea typeface="+mn-ea"/>
                <a:cs typeface="+mn-cs"/>
              </a:defRPr>
            </a:lvl5pPr>
            <a:lvl6pPr marL="1172845" algn="l" defTabSz="469265" rtl="0" eaLnBrk="1" latinLnBrk="0" hangingPunct="1">
              <a:defRPr sz="925" kern="1200">
                <a:solidFill>
                  <a:schemeClr val="tx1"/>
                </a:solidFill>
                <a:latin typeface="+mn-lt"/>
                <a:ea typeface="+mn-ea"/>
                <a:cs typeface="+mn-cs"/>
              </a:defRPr>
            </a:lvl6pPr>
            <a:lvl7pPr marL="1407795" algn="l" defTabSz="469265" rtl="0" eaLnBrk="1" latinLnBrk="0" hangingPunct="1">
              <a:defRPr sz="925" kern="1200">
                <a:solidFill>
                  <a:schemeClr val="tx1"/>
                </a:solidFill>
                <a:latin typeface="+mn-lt"/>
                <a:ea typeface="+mn-ea"/>
                <a:cs typeface="+mn-cs"/>
              </a:defRPr>
            </a:lvl7pPr>
            <a:lvl8pPr marL="1642110" algn="l" defTabSz="469265" rtl="0" eaLnBrk="1" latinLnBrk="0" hangingPunct="1">
              <a:defRPr sz="925" kern="1200">
                <a:solidFill>
                  <a:schemeClr val="tx1"/>
                </a:solidFill>
                <a:latin typeface="+mn-lt"/>
                <a:ea typeface="+mn-ea"/>
                <a:cs typeface="+mn-cs"/>
              </a:defRPr>
            </a:lvl8pPr>
            <a:lvl9pPr marL="1877060" algn="l" defTabSz="469265" rtl="0" eaLnBrk="1" latinLnBrk="0" hangingPunct="1">
              <a:defRPr sz="925" kern="1200">
                <a:solidFill>
                  <a:schemeClr val="tx1"/>
                </a:solidFill>
                <a:latin typeface="+mn-lt"/>
                <a:ea typeface="+mn-ea"/>
                <a:cs typeface="+mn-cs"/>
              </a:defRPr>
            </a:lvl9pPr>
          </a:lstStyle>
          <a:p>
            <a:pPr indent="713105" algn="just" eaLnBrk="1" latinLnBrk="0" hangingPunct="0">
              <a:lnSpc>
                <a:spcPct val="150000"/>
              </a:lnSpc>
            </a:pPr>
            <a:r>
              <a:rPr lang="zh-CN" altLang="zh-CN" sz="2800" b="1" i="0" u="none">
                <a:solidFill>
                  <a:srgbClr val="000000"/>
                </a:solidFill>
                <a:effectLst/>
                <a:latin typeface="Times New Roman" panose="02020603050405020304" pitchFamily="9"/>
                <a:ea typeface="黑体" panose="02010609060101010101" pitchFamily="49" charset="-122"/>
                <a:cs typeface="Times New Roman" panose="02020603050405020304" pitchFamily="9"/>
              </a:rPr>
              <a:t>成文：</a:t>
            </a:r>
            <a:endParaRPr lang="zh-CN" altLang="zh-CN" sz="2800" b="1" i="0" u="none">
              <a:solidFill>
                <a:srgbClr val="000000"/>
              </a:solidFill>
              <a:effectLst/>
              <a:latin typeface="Times New Roman" panose="02020603050405020304" pitchFamily="9"/>
              <a:ea typeface="黑体" panose="02010609060101010101" pitchFamily="49" charset="-122"/>
              <a:cs typeface="Times New Roman" panose="02020603050405020304" pitchFamily="9"/>
            </a:endParaRPr>
          </a:p>
        </p:txBody>
      </p:sp>
      <p:sp>
        <p:nvSpPr>
          <p:cNvPr id="11027" name="yt_shape_11027" title=""/>
          <p:cNvSpPr txBox="1"/>
          <p:nvPr/>
        </p:nvSpPr>
        <p:spPr>
          <a:xfrm>
            <a:off x="360079" y="2485307"/>
            <a:ext cx="11471999" cy="1857175"/>
          </a:xfrm>
          <a:prstGeom prst="rect">
            <a:avLst/>
          </a:prstGeom>
        </p:spPr>
        <p:txBody>
          <a:bodyPr vert="horz" wrap="square" lIns="0" tIns="0" rIns="0" bIns="0" rtlCol="0">
            <a:spAutoFit/>
          </a:bodyPr>
          <a:lstStyle>
            <a:lvl1pPr marL="0" algn="l" defTabSz="469265" rtl="0" eaLnBrk="1" latinLnBrk="0" hangingPunct="1">
              <a:defRPr sz="925" kern="1200">
                <a:solidFill>
                  <a:schemeClr val="tx1"/>
                </a:solidFill>
                <a:latin typeface="+mn-lt"/>
                <a:ea typeface="+mn-ea"/>
                <a:cs typeface="+mn-cs"/>
              </a:defRPr>
            </a:lvl1pPr>
            <a:lvl2pPr marL="234315" algn="l" defTabSz="469265" rtl="0" eaLnBrk="1" latinLnBrk="0" hangingPunct="1">
              <a:defRPr sz="925" kern="1200">
                <a:solidFill>
                  <a:schemeClr val="tx1"/>
                </a:solidFill>
                <a:latin typeface="+mn-lt"/>
                <a:ea typeface="+mn-ea"/>
                <a:cs typeface="+mn-cs"/>
              </a:defRPr>
            </a:lvl2pPr>
            <a:lvl3pPr marL="469265" algn="l" defTabSz="469265" rtl="0" eaLnBrk="1" latinLnBrk="0" hangingPunct="1">
              <a:defRPr sz="925" kern="1200">
                <a:solidFill>
                  <a:schemeClr val="tx1"/>
                </a:solidFill>
                <a:latin typeface="+mn-lt"/>
                <a:ea typeface="+mn-ea"/>
                <a:cs typeface="+mn-cs"/>
              </a:defRPr>
            </a:lvl3pPr>
            <a:lvl4pPr marL="703580" algn="l" defTabSz="469265" rtl="0" eaLnBrk="1" latinLnBrk="0" hangingPunct="1">
              <a:defRPr sz="925" kern="1200">
                <a:solidFill>
                  <a:schemeClr val="tx1"/>
                </a:solidFill>
                <a:latin typeface="+mn-lt"/>
                <a:ea typeface="+mn-ea"/>
                <a:cs typeface="+mn-cs"/>
              </a:defRPr>
            </a:lvl4pPr>
            <a:lvl5pPr marL="938530" algn="l" defTabSz="469265" rtl="0" eaLnBrk="1" latinLnBrk="0" hangingPunct="1">
              <a:defRPr sz="925" kern="1200">
                <a:solidFill>
                  <a:schemeClr val="tx1"/>
                </a:solidFill>
                <a:latin typeface="+mn-lt"/>
                <a:ea typeface="+mn-ea"/>
                <a:cs typeface="+mn-cs"/>
              </a:defRPr>
            </a:lvl5pPr>
            <a:lvl6pPr marL="1172845" algn="l" defTabSz="469265" rtl="0" eaLnBrk="1" latinLnBrk="0" hangingPunct="1">
              <a:defRPr sz="925" kern="1200">
                <a:solidFill>
                  <a:schemeClr val="tx1"/>
                </a:solidFill>
                <a:latin typeface="+mn-lt"/>
                <a:ea typeface="+mn-ea"/>
                <a:cs typeface="+mn-cs"/>
              </a:defRPr>
            </a:lvl6pPr>
            <a:lvl7pPr marL="1407795" algn="l" defTabSz="469265" rtl="0" eaLnBrk="1" latinLnBrk="0" hangingPunct="1">
              <a:defRPr sz="925" kern="1200">
                <a:solidFill>
                  <a:schemeClr val="tx1"/>
                </a:solidFill>
                <a:latin typeface="+mn-lt"/>
                <a:ea typeface="+mn-ea"/>
                <a:cs typeface="+mn-cs"/>
              </a:defRPr>
            </a:lvl7pPr>
            <a:lvl8pPr marL="1642110" algn="l" defTabSz="469265" rtl="0" eaLnBrk="1" latinLnBrk="0" hangingPunct="1">
              <a:defRPr sz="925" kern="1200">
                <a:solidFill>
                  <a:schemeClr val="tx1"/>
                </a:solidFill>
                <a:latin typeface="+mn-lt"/>
                <a:ea typeface="+mn-ea"/>
                <a:cs typeface="+mn-cs"/>
              </a:defRPr>
            </a:lvl8pPr>
            <a:lvl9pPr marL="1877060" algn="l" defTabSz="469265" rtl="0" eaLnBrk="1" latinLnBrk="0" hangingPunct="1">
              <a:defRPr sz="925" kern="1200">
                <a:solidFill>
                  <a:schemeClr val="tx1"/>
                </a:solidFill>
                <a:latin typeface="+mn-lt"/>
                <a:ea typeface="+mn-ea"/>
                <a:cs typeface="+mn-cs"/>
              </a:defRPr>
            </a:lvl9pPr>
          </a:lstStyle>
          <a:p>
            <a:pPr indent="713105" algn="just" eaLnBrk="1" latinLnBrk="0" hangingPunct="0">
              <a:lnSpc>
                <a:spcPct val="150000"/>
              </a:lnSpc>
            </a:pPr>
            <a:r>
              <a:rPr lang="zh-CN" altLang="zh-CN" sz="100" b="1" i="0" spc="-100">
                <a:solidFill>
                  <a:srgbClr val="FF0000">
                    <a:alpha val="0"/>
                  </a:srgbClr>
                </a:solidFill>
                <a:effectLst/>
                <a:latin typeface="Times New Roman" panose="02020603050405020304" pitchFamily="9"/>
                <a:ea typeface="宋体" panose="02010600030101010101" pitchFamily="2" charset="-122"/>
                <a:cs typeface="Courier New" panose="02070309020205020404" pitchFamily="9"/>
              </a:rPr>
              <a:t> </a:t>
            </a:r>
            <a:r>
              <a:rPr lang="zh-CN" altLang="zh-CN" sz="2800" b="1" i="0" u="sng">
                <a:solidFill>
                  <a:srgbClr val="FF0000">
                    <a:alpha val="0"/>
                  </a:srgbClr>
                </a:solidFill>
                <a:effectLst/>
                <a:uFill>
                  <a:solidFill>
                    <a:srgbClr val="000000"/>
                  </a:solidFill>
                </a:uFill>
                <a:latin typeface="Times New Roman" panose="02020603050405020304" pitchFamily="9"/>
                <a:ea typeface="宋体" panose="02010600030101010101" pitchFamily="2" charset="-122"/>
                <a:cs typeface="Courier New" panose="02070309020205020404" pitchFamily="9"/>
              </a:rPr>
              <a:t>　</a:t>
            </a:r>
            <a:r>
              <a:rPr lang="en-US" altLang="zh-CN" sz="2800" b="1" i="0" u="sng">
                <a:solidFill>
                  <a:srgbClr val="FF0000">
                    <a:alpha val="0"/>
                  </a:srgbClr>
                </a:solidFill>
                <a:effectLst/>
                <a:uFill>
                  <a:solidFill>
                    <a:srgbClr val="000000"/>
                  </a:solidFill>
                </a:uFill>
                <a:latin typeface="Times New Roman" panose="02020603050405020304" pitchFamily="9"/>
                <a:ea typeface="宋体" panose="02010600030101010101" pitchFamily="2" charset="-122"/>
                <a:cs typeface="Times New Roman" panose="02020603050405020304" pitchFamily="9"/>
              </a:rPr>
              <a:t>Sue is my good friend.We study in the same school.She is taller than me.And she is more outgoing than me.She likes sports but I like reading books.We both study hard and get good grades.</a:t>
            </a:r>
            <a:r>
              <a:rPr lang="zh-CN" altLang="zh-CN" sz="2800" b="1" i="0" u="sng">
                <a:solidFill>
                  <a:srgbClr val="FF0000">
                    <a:alpha val="0"/>
                  </a:srgbClr>
                </a:solidFill>
                <a:effectLst/>
                <a:uFill>
                  <a:solidFill>
                    <a:srgbClr val="000000"/>
                  </a:solidFill>
                </a:uFill>
                <a:latin typeface="Times New Roman" panose="02020603050405020304" pitchFamily="9"/>
                <a:ea typeface="宋体" panose="02010600030101010101" pitchFamily="2" charset="-122"/>
                <a:cs typeface="Courier New" panose="02070309020205020404" pitchFamily="9"/>
              </a:rPr>
              <a:t>　</a:t>
            </a:r>
            <a:r>
              <a:rPr lang="zh-CN" altLang="zh-CN" sz="100" b="1" i="0" spc="-100">
                <a:noFill/>
                <a:effectLst/>
                <a:latin typeface="Times New Roman" panose="02020603050405020304" pitchFamily="9"/>
                <a:ea typeface="宋体" panose="02010600030101010101" pitchFamily="2" charset="-122"/>
                <a:cs typeface="Courier New" panose="02070309020205020404" pitchFamily="9"/>
              </a:rPr>
              <a:t>⁠</a:t>
            </a:r>
            <a:endParaRPr lang="zh-CN" altLang="zh-CN" sz="100" b="1" i="0" spc="-100">
              <a:noFill/>
              <a:effectLst/>
              <a:latin typeface="Times New Roman" panose="02020603050405020304" pitchFamily="9"/>
              <a:ea typeface="宋体" panose="02010600030101010101" pitchFamily="2" charset="-122"/>
              <a:cs typeface="Courier New" panose="02070309020205020404" pitchFamily="9"/>
            </a:endParaRPr>
          </a:p>
        </p:txBody>
      </p:sp>
      <p:pic>
        <p:nvPicPr>
          <p:cNvPr id="3" name="yt_shape_1684742008408" title=""/>
          <p:cNvPicPr/>
          <p:nvPr/>
        </p:nvPicPr>
        <p:blipFill>
          <a:blip r:embed="rId2"/>
          <a:stretch>
            <a:fillRect/>
          </a:stretch>
        </p:blipFill>
        <p:spPr>
          <a:xfrm>
            <a:off x="1136605" y="761719"/>
            <a:ext cx="850964" cy="395797"/>
          </a:xfrm>
          <a:prstGeom prst="rect">
            <a:avLst/>
          </a:prstGeom>
        </p:spPr>
      </p:pic>
      <p:sp>
        <p:nvSpPr>
          <p:cNvPr id="2" name="yt_shape_11027" title=""/>
          <p:cNvSpPr txBox="1"/>
          <p:nvPr/>
        </p:nvSpPr>
        <p:spPr>
          <a:xfrm>
            <a:off x="360079" y="2457560"/>
            <a:ext cx="11471999" cy="1857175"/>
          </a:xfrm>
          <a:prstGeom prst="rect">
            <a:avLst/>
          </a:prstGeom>
        </p:spPr>
        <p:txBody>
          <a:bodyPr vert="horz" wrap="square" lIns="0" tIns="0" rIns="0" bIns="0" rtlCol="0">
            <a:spAutoFit/>
          </a:bodyPr>
          <a:lstStyle>
            <a:lvl1pPr marL="0" algn="l" defTabSz="469265" rtl="0" eaLnBrk="1" latinLnBrk="0" hangingPunct="1">
              <a:defRPr sz="925" kern="1200">
                <a:solidFill>
                  <a:schemeClr val="tx1"/>
                </a:solidFill>
                <a:latin typeface="+mn-lt"/>
                <a:ea typeface="+mn-ea"/>
                <a:cs typeface="+mn-cs"/>
              </a:defRPr>
            </a:lvl1pPr>
            <a:lvl2pPr marL="234315" algn="l" defTabSz="469265" rtl="0" eaLnBrk="1" latinLnBrk="0" hangingPunct="1">
              <a:defRPr sz="925" kern="1200">
                <a:solidFill>
                  <a:schemeClr val="tx1"/>
                </a:solidFill>
                <a:latin typeface="+mn-lt"/>
                <a:ea typeface="+mn-ea"/>
                <a:cs typeface="+mn-cs"/>
              </a:defRPr>
            </a:lvl2pPr>
            <a:lvl3pPr marL="469265" algn="l" defTabSz="469265" rtl="0" eaLnBrk="1" latinLnBrk="0" hangingPunct="1">
              <a:defRPr sz="925" kern="1200">
                <a:solidFill>
                  <a:schemeClr val="tx1"/>
                </a:solidFill>
                <a:latin typeface="+mn-lt"/>
                <a:ea typeface="+mn-ea"/>
                <a:cs typeface="+mn-cs"/>
              </a:defRPr>
            </a:lvl3pPr>
            <a:lvl4pPr marL="703580" algn="l" defTabSz="469265" rtl="0" eaLnBrk="1" latinLnBrk="0" hangingPunct="1">
              <a:defRPr sz="925" kern="1200">
                <a:solidFill>
                  <a:schemeClr val="tx1"/>
                </a:solidFill>
                <a:latin typeface="+mn-lt"/>
                <a:ea typeface="+mn-ea"/>
                <a:cs typeface="+mn-cs"/>
              </a:defRPr>
            </a:lvl4pPr>
            <a:lvl5pPr marL="938530" algn="l" defTabSz="469265" rtl="0" eaLnBrk="1" latinLnBrk="0" hangingPunct="1">
              <a:defRPr sz="925" kern="1200">
                <a:solidFill>
                  <a:schemeClr val="tx1"/>
                </a:solidFill>
                <a:latin typeface="+mn-lt"/>
                <a:ea typeface="+mn-ea"/>
                <a:cs typeface="+mn-cs"/>
              </a:defRPr>
            </a:lvl5pPr>
            <a:lvl6pPr marL="1172845" algn="l" defTabSz="469265" rtl="0" eaLnBrk="1" latinLnBrk="0" hangingPunct="1">
              <a:defRPr sz="925" kern="1200">
                <a:solidFill>
                  <a:schemeClr val="tx1"/>
                </a:solidFill>
                <a:latin typeface="+mn-lt"/>
                <a:ea typeface="+mn-ea"/>
                <a:cs typeface="+mn-cs"/>
              </a:defRPr>
            </a:lvl6pPr>
            <a:lvl7pPr marL="1407795" algn="l" defTabSz="469265" rtl="0" eaLnBrk="1" latinLnBrk="0" hangingPunct="1">
              <a:defRPr sz="925" kern="1200">
                <a:solidFill>
                  <a:schemeClr val="tx1"/>
                </a:solidFill>
                <a:latin typeface="+mn-lt"/>
                <a:ea typeface="+mn-ea"/>
                <a:cs typeface="+mn-cs"/>
              </a:defRPr>
            </a:lvl7pPr>
            <a:lvl8pPr marL="1642110" algn="l" defTabSz="469265" rtl="0" eaLnBrk="1" latinLnBrk="0" hangingPunct="1">
              <a:defRPr sz="925" kern="1200">
                <a:solidFill>
                  <a:schemeClr val="tx1"/>
                </a:solidFill>
                <a:latin typeface="+mn-lt"/>
                <a:ea typeface="+mn-ea"/>
                <a:cs typeface="+mn-cs"/>
              </a:defRPr>
            </a:lvl8pPr>
            <a:lvl9pPr marL="1877060" algn="l" defTabSz="469265" rtl="0" eaLnBrk="1" latinLnBrk="0" hangingPunct="1">
              <a:defRPr sz="925" kern="1200">
                <a:solidFill>
                  <a:schemeClr val="tx1"/>
                </a:solidFill>
                <a:latin typeface="+mn-lt"/>
                <a:ea typeface="+mn-ea"/>
                <a:cs typeface="+mn-cs"/>
              </a:defRPr>
            </a:lvl9pPr>
          </a:lstStyle>
          <a:p>
            <a:pPr indent="713105" algn="just" eaLnBrk="1" latinLnBrk="0" hangingPunct="0">
              <a:lnSpc>
                <a:spcPct val="150000"/>
              </a:lnSpc>
            </a:pPr>
            <a:r>
              <a:rPr lang="zh-CN" altLang="zh-CN" sz="100" b="1" i="0" spc="-100">
                <a:solidFill>
                  <a:srgbClr val="FF0000"/>
                </a:solidFill>
                <a:effectLst/>
                <a:latin typeface="Times New Roman" panose="02020603050405020304" pitchFamily="9"/>
                <a:ea typeface="宋体" panose="02010600030101010101" pitchFamily="2" charset="-122"/>
                <a:cs typeface="Courier New" panose="02070309020205020404" pitchFamily="9"/>
              </a:rPr>
              <a:t> </a:t>
            </a:r>
            <a:r>
              <a:rPr lang="zh-CN" altLang="zh-CN" sz="2800" b="1" i="0">
                <a:solidFill>
                  <a:srgbClr val="FF0000"/>
                </a:solidFill>
                <a:effectLst/>
                <a:uFill>
                  <a:solidFill>
                    <a:srgbClr val="000000"/>
                  </a:solidFill>
                </a:uFill>
                <a:latin typeface="Times New Roman" panose="02020603050405020304" pitchFamily="9"/>
                <a:ea typeface="宋体" panose="02010600030101010101" pitchFamily="2" charset="-122"/>
                <a:cs typeface="Courier New" panose="02070309020205020404" pitchFamily="9"/>
              </a:rPr>
              <a:t>　</a:t>
            </a:r>
            <a:r>
              <a:rPr lang="en-US" altLang="zh-CN" sz="2800" b="1" i="0">
                <a:solidFill>
                  <a:srgbClr val="FF0000"/>
                </a:solidFill>
                <a:effectLst/>
                <a:uFill>
                  <a:solidFill>
                    <a:srgbClr val="000000"/>
                  </a:solidFill>
                </a:uFill>
                <a:latin typeface="Times New Roman" panose="02020603050405020304" pitchFamily="9"/>
                <a:ea typeface="宋体" panose="02010600030101010101" pitchFamily="2" charset="-122"/>
                <a:cs typeface="Times New Roman" panose="02020603050405020304" pitchFamily="9"/>
              </a:rPr>
              <a:t>Sue is my good friend.We study in the same school.She is taller than me.And she is more outgoing than me.She likes sports but I like reading books.We both study hard and get good grades.</a:t>
            </a:r>
            <a:r>
              <a:rPr lang="zh-CN" altLang="zh-CN" sz="2800" b="1" i="0">
                <a:solidFill>
                  <a:srgbClr val="FF0000"/>
                </a:solidFill>
                <a:effectLst/>
                <a:uFill>
                  <a:solidFill>
                    <a:srgbClr val="000000"/>
                  </a:solidFill>
                </a:uFill>
                <a:latin typeface="Times New Roman" panose="02020603050405020304" pitchFamily="9"/>
                <a:ea typeface="宋体" panose="02010600030101010101" pitchFamily="2" charset="-122"/>
                <a:cs typeface="Courier New" panose="02070309020205020404" pitchFamily="9"/>
              </a:rPr>
              <a:t>　</a:t>
            </a:r>
            <a:r>
              <a:rPr lang="zh-CN" altLang="zh-CN" sz="100" b="1" i="0" spc="-100">
                <a:noFill/>
                <a:effectLst/>
                <a:latin typeface="Times New Roman" panose="02020603050405020304" pitchFamily="9"/>
                <a:ea typeface="宋体" panose="02010600030101010101" pitchFamily="2" charset="-122"/>
                <a:cs typeface="Courier New" panose="02070309020205020404" pitchFamily="9"/>
              </a:rPr>
              <a:t>⁠</a:t>
            </a:r>
            <a:endParaRPr lang="zh-CN" altLang="zh-CN" sz="100" b="1" i="0" spc="-100">
              <a:noFill/>
              <a:effectLst/>
              <a:latin typeface="Times New Roman" panose="02020603050405020304" pitchFamily="9"/>
              <a:ea typeface="宋体" panose="02010600030101010101" pitchFamily="2" charset="-122"/>
              <a:cs typeface="Courier New" panose="02070309020205020404" pitchFamily="9"/>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allAtOnce"/>
    </p:bldLs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YT"/>
        <p:cNvGrpSpPr/>
        <p:nvPr/>
      </p:nvGrpSpPr>
      <p:grpSpPr>
        <a:xfrm>
          <a:off x="0" y="0"/>
          <a:ext cx="0" cy="0"/>
        </a:xfrm>
      </p:grpSpPr>
      <p:sp>
        <p:nvSpPr>
          <p:cNvPr id="11028" name="yt_shape_11028" title=""/>
          <p:cNvSpPr txBox="1"/>
          <p:nvPr/>
        </p:nvSpPr>
        <p:spPr>
          <a:xfrm>
            <a:off x="360079" y="720000"/>
            <a:ext cx="11471999" cy="1857175"/>
          </a:xfrm>
          <a:prstGeom prst="rect">
            <a:avLst/>
          </a:prstGeom>
        </p:spPr>
        <p:txBody>
          <a:bodyPr vert="horz" wrap="square" lIns="0" tIns="0" rIns="0" bIns="0" rtlCol="0">
            <a:spAutoFit/>
          </a:bodyPr>
          <a:lstStyle>
            <a:lvl1pPr marL="0" algn="l" defTabSz="469265" rtl="0" eaLnBrk="1" latinLnBrk="0" hangingPunct="1">
              <a:defRPr sz="925" kern="1200">
                <a:solidFill>
                  <a:schemeClr val="tx1"/>
                </a:solidFill>
                <a:latin typeface="+mn-lt"/>
                <a:ea typeface="+mn-ea"/>
                <a:cs typeface="+mn-cs"/>
              </a:defRPr>
            </a:lvl1pPr>
            <a:lvl2pPr marL="234315" algn="l" defTabSz="469265" rtl="0" eaLnBrk="1" latinLnBrk="0" hangingPunct="1">
              <a:defRPr sz="925" kern="1200">
                <a:solidFill>
                  <a:schemeClr val="tx1"/>
                </a:solidFill>
                <a:latin typeface="+mn-lt"/>
                <a:ea typeface="+mn-ea"/>
                <a:cs typeface="+mn-cs"/>
              </a:defRPr>
            </a:lvl2pPr>
            <a:lvl3pPr marL="469265" algn="l" defTabSz="469265" rtl="0" eaLnBrk="1" latinLnBrk="0" hangingPunct="1">
              <a:defRPr sz="925" kern="1200">
                <a:solidFill>
                  <a:schemeClr val="tx1"/>
                </a:solidFill>
                <a:latin typeface="+mn-lt"/>
                <a:ea typeface="+mn-ea"/>
                <a:cs typeface="+mn-cs"/>
              </a:defRPr>
            </a:lvl3pPr>
            <a:lvl4pPr marL="703580" algn="l" defTabSz="469265" rtl="0" eaLnBrk="1" latinLnBrk="0" hangingPunct="1">
              <a:defRPr sz="925" kern="1200">
                <a:solidFill>
                  <a:schemeClr val="tx1"/>
                </a:solidFill>
                <a:latin typeface="+mn-lt"/>
                <a:ea typeface="+mn-ea"/>
                <a:cs typeface="+mn-cs"/>
              </a:defRPr>
            </a:lvl4pPr>
            <a:lvl5pPr marL="938530" algn="l" defTabSz="469265" rtl="0" eaLnBrk="1" latinLnBrk="0" hangingPunct="1">
              <a:defRPr sz="925" kern="1200">
                <a:solidFill>
                  <a:schemeClr val="tx1"/>
                </a:solidFill>
                <a:latin typeface="+mn-lt"/>
                <a:ea typeface="+mn-ea"/>
                <a:cs typeface="+mn-cs"/>
              </a:defRPr>
            </a:lvl5pPr>
            <a:lvl6pPr marL="1172845" algn="l" defTabSz="469265" rtl="0" eaLnBrk="1" latinLnBrk="0" hangingPunct="1">
              <a:defRPr sz="925" kern="1200">
                <a:solidFill>
                  <a:schemeClr val="tx1"/>
                </a:solidFill>
                <a:latin typeface="+mn-lt"/>
                <a:ea typeface="+mn-ea"/>
                <a:cs typeface="+mn-cs"/>
              </a:defRPr>
            </a:lvl6pPr>
            <a:lvl7pPr marL="1407795" algn="l" defTabSz="469265" rtl="0" eaLnBrk="1" latinLnBrk="0" hangingPunct="1">
              <a:defRPr sz="925" kern="1200">
                <a:solidFill>
                  <a:schemeClr val="tx1"/>
                </a:solidFill>
                <a:latin typeface="+mn-lt"/>
                <a:ea typeface="+mn-ea"/>
                <a:cs typeface="+mn-cs"/>
              </a:defRPr>
            </a:lvl7pPr>
            <a:lvl8pPr marL="1642110" algn="l" defTabSz="469265" rtl="0" eaLnBrk="1" latinLnBrk="0" hangingPunct="1">
              <a:defRPr sz="925" kern="1200">
                <a:solidFill>
                  <a:schemeClr val="tx1"/>
                </a:solidFill>
                <a:latin typeface="+mn-lt"/>
                <a:ea typeface="+mn-ea"/>
                <a:cs typeface="+mn-cs"/>
              </a:defRPr>
            </a:lvl8pPr>
            <a:lvl9pPr marL="1877060" algn="l" defTabSz="469265" rtl="0" eaLnBrk="1" latinLnBrk="0" hangingPunct="1">
              <a:defRPr sz="925" kern="1200">
                <a:solidFill>
                  <a:schemeClr val="tx1"/>
                </a:solidFill>
                <a:latin typeface="+mn-lt"/>
                <a:ea typeface="+mn-ea"/>
                <a:cs typeface="+mn-cs"/>
              </a:defRPr>
            </a:lvl9pPr>
          </a:lstStyle>
          <a:p>
            <a:pPr indent="713105" algn="just" eaLnBrk="1" latinLnBrk="0" hangingPunct="0">
              <a:lnSpc>
                <a:spcPct val="150000"/>
              </a:lnSpc>
            </a:pPr>
            <a:r>
              <a:rPr lang="zh-CN" altLang="zh-CN" sz="100" b="1" i="0" spc="-100">
                <a:solidFill>
                  <a:srgbClr val="FF0000">
                    <a:alpha val="0"/>
                  </a:srgbClr>
                </a:solidFill>
                <a:effectLst/>
                <a:latin typeface="Times New Roman" panose="02020603050405020304" pitchFamily="9"/>
                <a:ea typeface="宋体" panose="02010600030101010101" pitchFamily="2" charset="-122"/>
                <a:cs typeface="Courier New" panose="02070309020205020404" pitchFamily="9"/>
              </a:rPr>
              <a:t> </a:t>
            </a:r>
            <a:r>
              <a:rPr lang="zh-CN" altLang="zh-CN" sz="2800" b="1" i="0" u="sng">
                <a:solidFill>
                  <a:srgbClr val="FF0000">
                    <a:alpha val="0"/>
                  </a:srgbClr>
                </a:solidFill>
                <a:effectLst/>
                <a:uFill>
                  <a:solidFill>
                    <a:srgbClr val="000000"/>
                  </a:solidFill>
                </a:uFill>
                <a:latin typeface="Times New Roman" panose="02020603050405020304" pitchFamily="9"/>
                <a:ea typeface="宋体" panose="02010600030101010101" pitchFamily="2" charset="-122"/>
                <a:cs typeface="Courier New" panose="02070309020205020404" pitchFamily="9"/>
              </a:rPr>
              <a:t>　</a:t>
            </a:r>
            <a:r>
              <a:rPr lang="en-US" altLang="zh-CN" sz="2800" b="1" i="0" u="sng">
                <a:solidFill>
                  <a:srgbClr val="FF0000">
                    <a:alpha val="0"/>
                  </a:srgbClr>
                </a:solidFill>
                <a:effectLst/>
                <a:uFill>
                  <a:solidFill>
                    <a:srgbClr val="000000"/>
                  </a:solidFill>
                </a:uFill>
                <a:latin typeface="Times New Roman" panose="02020603050405020304" pitchFamily="9"/>
                <a:ea typeface="宋体" panose="02010600030101010101" pitchFamily="2" charset="-122"/>
                <a:cs typeface="Times New Roman" panose="02020603050405020304" pitchFamily="9"/>
              </a:rPr>
              <a:t>Sue is always ready to help others.She always cares about me and is a good listener when I am in trouble.That's why I like to make friends with her.</a:t>
            </a:r>
            <a:r>
              <a:rPr lang="zh-CN" altLang="zh-CN" sz="2800" b="1" i="0" u="sng">
                <a:solidFill>
                  <a:srgbClr val="FF0000">
                    <a:alpha val="0"/>
                  </a:srgbClr>
                </a:solidFill>
                <a:effectLst/>
                <a:uFill>
                  <a:solidFill>
                    <a:srgbClr val="000000"/>
                  </a:solidFill>
                </a:uFill>
                <a:latin typeface="Times New Roman" panose="02020603050405020304" pitchFamily="9"/>
                <a:ea typeface="宋体" panose="02010600030101010101" pitchFamily="2" charset="-122"/>
                <a:cs typeface="Courier New" panose="02070309020205020404" pitchFamily="9"/>
              </a:rPr>
              <a:t>　</a:t>
            </a:r>
            <a:endParaRPr lang="zh-CN" altLang="zh-CN" sz="2800" b="1" i="0" u="sng">
              <a:solidFill>
                <a:srgbClr val="FF0000">
                  <a:alpha val="0"/>
                </a:srgbClr>
              </a:solidFill>
              <a:effectLst/>
              <a:uFill>
                <a:solidFill>
                  <a:srgbClr val="000000"/>
                </a:solidFill>
              </a:uFill>
              <a:latin typeface="Times New Roman" panose="02020603050405020304" pitchFamily="9"/>
              <a:ea typeface="宋体" panose="02010600030101010101" pitchFamily="2" charset="-122"/>
              <a:cs typeface="Courier New" panose="02070309020205020404" pitchFamily="9"/>
            </a:endParaRPr>
          </a:p>
        </p:txBody>
      </p:sp>
      <p:sp>
        <p:nvSpPr>
          <p:cNvPr id="11029" name="yt_shape_11029" title=""/>
          <p:cNvSpPr txBox="1"/>
          <p:nvPr/>
        </p:nvSpPr>
        <p:spPr>
          <a:xfrm>
            <a:off x="360079" y="2627963"/>
            <a:ext cx="11471999" cy="1210844"/>
          </a:xfrm>
          <a:prstGeom prst="rect">
            <a:avLst/>
          </a:prstGeom>
        </p:spPr>
        <p:txBody>
          <a:bodyPr vert="horz" wrap="square" lIns="0" tIns="0" rIns="0" bIns="0" rtlCol="0">
            <a:spAutoFit/>
          </a:bodyPr>
          <a:lstStyle>
            <a:lvl1pPr marL="0" algn="l" defTabSz="469265" rtl="0" eaLnBrk="1" latinLnBrk="0" hangingPunct="1">
              <a:defRPr sz="925" kern="1200">
                <a:solidFill>
                  <a:schemeClr val="tx1"/>
                </a:solidFill>
                <a:latin typeface="+mn-lt"/>
                <a:ea typeface="+mn-ea"/>
                <a:cs typeface="+mn-cs"/>
              </a:defRPr>
            </a:lvl1pPr>
            <a:lvl2pPr marL="234315" algn="l" defTabSz="469265" rtl="0" eaLnBrk="1" latinLnBrk="0" hangingPunct="1">
              <a:defRPr sz="925" kern="1200">
                <a:solidFill>
                  <a:schemeClr val="tx1"/>
                </a:solidFill>
                <a:latin typeface="+mn-lt"/>
                <a:ea typeface="+mn-ea"/>
                <a:cs typeface="+mn-cs"/>
              </a:defRPr>
            </a:lvl2pPr>
            <a:lvl3pPr marL="469265" algn="l" defTabSz="469265" rtl="0" eaLnBrk="1" latinLnBrk="0" hangingPunct="1">
              <a:defRPr sz="925" kern="1200">
                <a:solidFill>
                  <a:schemeClr val="tx1"/>
                </a:solidFill>
                <a:latin typeface="+mn-lt"/>
                <a:ea typeface="+mn-ea"/>
                <a:cs typeface="+mn-cs"/>
              </a:defRPr>
            </a:lvl3pPr>
            <a:lvl4pPr marL="703580" algn="l" defTabSz="469265" rtl="0" eaLnBrk="1" latinLnBrk="0" hangingPunct="1">
              <a:defRPr sz="925" kern="1200">
                <a:solidFill>
                  <a:schemeClr val="tx1"/>
                </a:solidFill>
                <a:latin typeface="+mn-lt"/>
                <a:ea typeface="+mn-ea"/>
                <a:cs typeface="+mn-cs"/>
              </a:defRPr>
            </a:lvl4pPr>
            <a:lvl5pPr marL="938530" algn="l" defTabSz="469265" rtl="0" eaLnBrk="1" latinLnBrk="0" hangingPunct="1">
              <a:defRPr sz="925" kern="1200">
                <a:solidFill>
                  <a:schemeClr val="tx1"/>
                </a:solidFill>
                <a:latin typeface="+mn-lt"/>
                <a:ea typeface="+mn-ea"/>
                <a:cs typeface="+mn-cs"/>
              </a:defRPr>
            </a:lvl5pPr>
            <a:lvl6pPr marL="1172845" algn="l" defTabSz="469265" rtl="0" eaLnBrk="1" latinLnBrk="0" hangingPunct="1">
              <a:defRPr sz="925" kern="1200">
                <a:solidFill>
                  <a:schemeClr val="tx1"/>
                </a:solidFill>
                <a:latin typeface="+mn-lt"/>
                <a:ea typeface="+mn-ea"/>
                <a:cs typeface="+mn-cs"/>
              </a:defRPr>
            </a:lvl6pPr>
            <a:lvl7pPr marL="1407795" algn="l" defTabSz="469265" rtl="0" eaLnBrk="1" latinLnBrk="0" hangingPunct="1">
              <a:defRPr sz="925" kern="1200">
                <a:solidFill>
                  <a:schemeClr val="tx1"/>
                </a:solidFill>
                <a:latin typeface="+mn-lt"/>
                <a:ea typeface="+mn-ea"/>
                <a:cs typeface="+mn-cs"/>
              </a:defRPr>
            </a:lvl7pPr>
            <a:lvl8pPr marL="1642110" algn="l" defTabSz="469265" rtl="0" eaLnBrk="1" latinLnBrk="0" hangingPunct="1">
              <a:defRPr sz="925" kern="1200">
                <a:solidFill>
                  <a:schemeClr val="tx1"/>
                </a:solidFill>
                <a:latin typeface="+mn-lt"/>
                <a:ea typeface="+mn-ea"/>
                <a:cs typeface="+mn-cs"/>
              </a:defRPr>
            </a:lvl8pPr>
            <a:lvl9pPr marL="1877060" algn="l" defTabSz="469265" rtl="0" eaLnBrk="1" latinLnBrk="0" hangingPunct="1">
              <a:defRPr sz="925" kern="1200">
                <a:solidFill>
                  <a:schemeClr val="tx1"/>
                </a:solidFill>
                <a:latin typeface="+mn-lt"/>
                <a:ea typeface="+mn-ea"/>
                <a:cs typeface="+mn-cs"/>
              </a:defRPr>
            </a:lvl9pPr>
          </a:lstStyle>
          <a:p>
            <a:pPr indent="713105" algn="just" eaLnBrk="1" latinLnBrk="0" hangingPunct="0">
              <a:lnSpc>
                <a:spcPct val="150000"/>
              </a:lnSpc>
            </a:pPr>
            <a:r>
              <a:rPr lang="zh-CN" altLang="zh-CN" sz="2800" b="1" i="0" u="sng">
                <a:solidFill>
                  <a:srgbClr val="FF0000">
                    <a:alpha val="0"/>
                  </a:srgbClr>
                </a:solidFill>
                <a:effectLst/>
                <a:uFill>
                  <a:solidFill>
                    <a:srgbClr val="000000"/>
                  </a:solidFill>
                </a:uFill>
                <a:latin typeface="Times New Roman" panose="02020603050405020304" pitchFamily="9"/>
                <a:ea typeface="宋体" panose="02010600030101010101" pitchFamily="2" charset="-122"/>
                <a:cs typeface="Courier New" panose="02070309020205020404" pitchFamily="9"/>
              </a:rPr>
              <a:t>　</a:t>
            </a:r>
            <a:r>
              <a:rPr lang="en-US" altLang="zh-CN" sz="2800" b="1" i="0" u="sng">
                <a:solidFill>
                  <a:srgbClr val="FF0000">
                    <a:alpha val="0"/>
                  </a:srgbClr>
                </a:solidFill>
                <a:effectLst/>
                <a:uFill>
                  <a:solidFill>
                    <a:srgbClr val="000000"/>
                  </a:solidFill>
                </a:uFill>
                <a:latin typeface="Times New Roman" panose="02020603050405020304" pitchFamily="9"/>
                <a:ea typeface="宋体" panose="02010600030101010101" pitchFamily="2" charset="-122"/>
                <a:cs typeface="Times New Roman" panose="02020603050405020304" pitchFamily="9"/>
              </a:rPr>
              <a:t>In my opinion, a true friend should always be there when I need help.Of course, I will also care about my friends.</a:t>
            </a:r>
            <a:r>
              <a:rPr lang="zh-CN" altLang="zh-CN" sz="2800" b="1" i="0" u="sng">
                <a:solidFill>
                  <a:srgbClr val="FF0000">
                    <a:alpha val="0"/>
                  </a:srgbClr>
                </a:solidFill>
                <a:effectLst/>
                <a:uFill>
                  <a:solidFill>
                    <a:srgbClr val="000000"/>
                  </a:solidFill>
                </a:uFill>
                <a:latin typeface="Times New Roman" panose="02020603050405020304" pitchFamily="9"/>
                <a:ea typeface="宋体" panose="02010600030101010101" pitchFamily="2" charset="-122"/>
                <a:cs typeface="Courier New" panose="02070309020205020404" pitchFamily="9"/>
              </a:rPr>
              <a:t>　</a:t>
            </a:r>
            <a:r>
              <a:rPr lang="zh-CN" altLang="zh-CN" sz="100" b="1" i="0" spc="-100">
                <a:noFill/>
                <a:effectLst/>
                <a:latin typeface="Times New Roman" panose="02020603050405020304" pitchFamily="9"/>
                <a:ea typeface="宋体" panose="02010600030101010101" pitchFamily="2" charset="-122"/>
                <a:cs typeface="Courier New" panose="02070309020205020404" pitchFamily="9"/>
              </a:rPr>
              <a:t>⁠</a:t>
            </a:r>
            <a:endParaRPr lang="zh-CN" altLang="zh-CN" sz="100" b="1" i="0" spc="-100">
              <a:noFill/>
              <a:effectLst/>
              <a:latin typeface="Times New Roman" panose="02020603050405020304" pitchFamily="9"/>
              <a:ea typeface="宋体" panose="02010600030101010101" pitchFamily="2" charset="-122"/>
              <a:cs typeface="Courier New" panose="02070309020205020404" pitchFamily="9"/>
            </a:endParaRPr>
          </a:p>
        </p:txBody>
      </p:sp>
      <p:sp>
        <p:nvSpPr>
          <p:cNvPr id="2" name="yt_shape_11028" title=""/>
          <p:cNvSpPr txBox="1"/>
          <p:nvPr/>
        </p:nvSpPr>
        <p:spPr>
          <a:xfrm>
            <a:off x="360079" y="692253"/>
            <a:ext cx="11471999" cy="1857175"/>
          </a:xfrm>
          <a:prstGeom prst="rect">
            <a:avLst/>
          </a:prstGeom>
        </p:spPr>
        <p:txBody>
          <a:bodyPr vert="horz" wrap="square" lIns="0" tIns="0" rIns="0" bIns="0" rtlCol="0">
            <a:spAutoFit/>
          </a:bodyPr>
          <a:lstStyle>
            <a:lvl1pPr marL="0" algn="l" defTabSz="469265" rtl="0" eaLnBrk="1" latinLnBrk="0" hangingPunct="1">
              <a:defRPr sz="925" kern="1200">
                <a:solidFill>
                  <a:schemeClr val="tx1"/>
                </a:solidFill>
                <a:latin typeface="+mn-lt"/>
                <a:ea typeface="+mn-ea"/>
                <a:cs typeface="+mn-cs"/>
              </a:defRPr>
            </a:lvl1pPr>
            <a:lvl2pPr marL="234315" algn="l" defTabSz="469265" rtl="0" eaLnBrk="1" latinLnBrk="0" hangingPunct="1">
              <a:defRPr sz="925" kern="1200">
                <a:solidFill>
                  <a:schemeClr val="tx1"/>
                </a:solidFill>
                <a:latin typeface="+mn-lt"/>
                <a:ea typeface="+mn-ea"/>
                <a:cs typeface="+mn-cs"/>
              </a:defRPr>
            </a:lvl2pPr>
            <a:lvl3pPr marL="469265" algn="l" defTabSz="469265" rtl="0" eaLnBrk="1" latinLnBrk="0" hangingPunct="1">
              <a:defRPr sz="925" kern="1200">
                <a:solidFill>
                  <a:schemeClr val="tx1"/>
                </a:solidFill>
                <a:latin typeface="+mn-lt"/>
                <a:ea typeface="+mn-ea"/>
                <a:cs typeface="+mn-cs"/>
              </a:defRPr>
            </a:lvl3pPr>
            <a:lvl4pPr marL="703580" algn="l" defTabSz="469265" rtl="0" eaLnBrk="1" latinLnBrk="0" hangingPunct="1">
              <a:defRPr sz="925" kern="1200">
                <a:solidFill>
                  <a:schemeClr val="tx1"/>
                </a:solidFill>
                <a:latin typeface="+mn-lt"/>
                <a:ea typeface="+mn-ea"/>
                <a:cs typeface="+mn-cs"/>
              </a:defRPr>
            </a:lvl4pPr>
            <a:lvl5pPr marL="938530" algn="l" defTabSz="469265" rtl="0" eaLnBrk="1" latinLnBrk="0" hangingPunct="1">
              <a:defRPr sz="925" kern="1200">
                <a:solidFill>
                  <a:schemeClr val="tx1"/>
                </a:solidFill>
                <a:latin typeface="+mn-lt"/>
                <a:ea typeface="+mn-ea"/>
                <a:cs typeface="+mn-cs"/>
              </a:defRPr>
            </a:lvl5pPr>
            <a:lvl6pPr marL="1172845" algn="l" defTabSz="469265" rtl="0" eaLnBrk="1" latinLnBrk="0" hangingPunct="1">
              <a:defRPr sz="925" kern="1200">
                <a:solidFill>
                  <a:schemeClr val="tx1"/>
                </a:solidFill>
                <a:latin typeface="+mn-lt"/>
                <a:ea typeface="+mn-ea"/>
                <a:cs typeface="+mn-cs"/>
              </a:defRPr>
            </a:lvl6pPr>
            <a:lvl7pPr marL="1407795" algn="l" defTabSz="469265" rtl="0" eaLnBrk="1" latinLnBrk="0" hangingPunct="1">
              <a:defRPr sz="925" kern="1200">
                <a:solidFill>
                  <a:schemeClr val="tx1"/>
                </a:solidFill>
                <a:latin typeface="+mn-lt"/>
                <a:ea typeface="+mn-ea"/>
                <a:cs typeface="+mn-cs"/>
              </a:defRPr>
            </a:lvl7pPr>
            <a:lvl8pPr marL="1642110" algn="l" defTabSz="469265" rtl="0" eaLnBrk="1" latinLnBrk="0" hangingPunct="1">
              <a:defRPr sz="925" kern="1200">
                <a:solidFill>
                  <a:schemeClr val="tx1"/>
                </a:solidFill>
                <a:latin typeface="+mn-lt"/>
                <a:ea typeface="+mn-ea"/>
                <a:cs typeface="+mn-cs"/>
              </a:defRPr>
            </a:lvl8pPr>
            <a:lvl9pPr marL="1877060" algn="l" defTabSz="469265" rtl="0" eaLnBrk="1" latinLnBrk="0" hangingPunct="1">
              <a:defRPr sz="925" kern="1200">
                <a:solidFill>
                  <a:schemeClr val="tx1"/>
                </a:solidFill>
                <a:latin typeface="+mn-lt"/>
                <a:ea typeface="+mn-ea"/>
                <a:cs typeface="+mn-cs"/>
              </a:defRPr>
            </a:lvl9pPr>
          </a:lstStyle>
          <a:p>
            <a:pPr indent="713105" algn="just" eaLnBrk="1" latinLnBrk="0" hangingPunct="0">
              <a:lnSpc>
                <a:spcPct val="150000"/>
              </a:lnSpc>
            </a:pPr>
            <a:r>
              <a:rPr lang="zh-CN" altLang="zh-CN" sz="100" b="1" i="0" spc="-100">
                <a:solidFill>
                  <a:srgbClr val="FF0000"/>
                </a:solidFill>
                <a:effectLst/>
                <a:latin typeface="Times New Roman" panose="02020603050405020304" pitchFamily="9"/>
                <a:ea typeface="宋体" panose="02010600030101010101" pitchFamily="2" charset="-122"/>
                <a:cs typeface="Courier New" panose="02070309020205020404" pitchFamily="9"/>
              </a:rPr>
              <a:t> </a:t>
            </a:r>
            <a:r>
              <a:rPr lang="zh-CN" altLang="zh-CN" sz="2800" b="1" i="0">
                <a:solidFill>
                  <a:srgbClr val="FF0000"/>
                </a:solidFill>
                <a:effectLst/>
                <a:uFill>
                  <a:solidFill>
                    <a:srgbClr val="000000"/>
                  </a:solidFill>
                </a:uFill>
                <a:latin typeface="Times New Roman" panose="02020603050405020304" pitchFamily="9"/>
                <a:ea typeface="宋体" panose="02010600030101010101" pitchFamily="2" charset="-122"/>
                <a:cs typeface="Courier New" panose="02070309020205020404" pitchFamily="9"/>
              </a:rPr>
              <a:t>　</a:t>
            </a:r>
            <a:r>
              <a:rPr lang="en-US" altLang="zh-CN" sz="2800" b="1" i="0">
                <a:solidFill>
                  <a:srgbClr val="FF0000"/>
                </a:solidFill>
                <a:effectLst/>
                <a:uFill>
                  <a:solidFill>
                    <a:srgbClr val="000000"/>
                  </a:solidFill>
                </a:uFill>
                <a:latin typeface="Times New Roman" panose="02020603050405020304" pitchFamily="9"/>
                <a:ea typeface="宋体" panose="02010600030101010101" pitchFamily="2" charset="-122"/>
                <a:cs typeface="Times New Roman" panose="02020603050405020304" pitchFamily="9"/>
              </a:rPr>
              <a:t>Sue is always ready to help others.She always cares about me and is a good listener when I am in trouble.That's why I like to make friends with her.</a:t>
            </a:r>
            <a:r>
              <a:rPr lang="zh-CN" altLang="zh-CN" sz="2800" b="1" i="0">
                <a:solidFill>
                  <a:srgbClr val="FF0000"/>
                </a:solidFill>
                <a:effectLst/>
                <a:uFill>
                  <a:solidFill>
                    <a:srgbClr val="000000"/>
                  </a:solidFill>
                </a:uFill>
                <a:latin typeface="Times New Roman" panose="02020603050405020304" pitchFamily="9"/>
                <a:ea typeface="宋体" panose="02010600030101010101" pitchFamily="2" charset="-122"/>
                <a:cs typeface="Courier New" panose="02070309020205020404" pitchFamily="9"/>
              </a:rPr>
              <a:t>　</a:t>
            </a:r>
            <a:endParaRPr lang="zh-CN" altLang="zh-CN" sz="2800" b="1" i="0">
              <a:solidFill>
                <a:srgbClr val="FF0000"/>
              </a:solidFill>
              <a:effectLst/>
              <a:uFill>
                <a:solidFill>
                  <a:srgbClr val="000000"/>
                </a:solidFill>
              </a:uFill>
              <a:latin typeface="Times New Roman" panose="02020603050405020304" pitchFamily="9"/>
              <a:ea typeface="宋体" panose="02010600030101010101" pitchFamily="2" charset="-122"/>
              <a:cs typeface="Courier New" panose="02070309020205020404" pitchFamily="9"/>
            </a:endParaRPr>
          </a:p>
        </p:txBody>
      </p:sp>
      <p:sp>
        <p:nvSpPr>
          <p:cNvPr id="3" name="yt_shape_11029" title=""/>
          <p:cNvSpPr txBox="1"/>
          <p:nvPr/>
        </p:nvSpPr>
        <p:spPr>
          <a:xfrm>
            <a:off x="360079" y="2594745"/>
            <a:ext cx="11471999" cy="1210844"/>
          </a:xfrm>
          <a:prstGeom prst="rect">
            <a:avLst/>
          </a:prstGeom>
        </p:spPr>
        <p:txBody>
          <a:bodyPr vert="horz" wrap="square" lIns="0" tIns="0" rIns="0" bIns="0" rtlCol="0">
            <a:spAutoFit/>
          </a:bodyPr>
          <a:lstStyle>
            <a:lvl1pPr marL="0" algn="l" defTabSz="469265" rtl="0" eaLnBrk="1" latinLnBrk="0" hangingPunct="1">
              <a:defRPr sz="925" kern="1200">
                <a:solidFill>
                  <a:schemeClr val="tx1"/>
                </a:solidFill>
                <a:latin typeface="+mn-lt"/>
                <a:ea typeface="+mn-ea"/>
                <a:cs typeface="+mn-cs"/>
              </a:defRPr>
            </a:lvl1pPr>
            <a:lvl2pPr marL="234315" algn="l" defTabSz="469265" rtl="0" eaLnBrk="1" latinLnBrk="0" hangingPunct="1">
              <a:defRPr sz="925" kern="1200">
                <a:solidFill>
                  <a:schemeClr val="tx1"/>
                </a:solidFill>
                <a:latin typeface="+mn-lt"/>
                <a:ea typeface="+mn-ea"/>
                <a:cs typeface="+mn-cs"/>
              </a:defRPr>
            </a:lvl2pPr>
            <a:lvl3pPr marL="469265" algn="l" defTabSz="469265" rtl="0" eaLnBrk="1" latinLnBrk="0" hangingPunct="1">
              <a:defRPr sz="925" kern="1200">
                <a:solidFill>
                  <a:schemeClr val="tx1"/>
                </a:solidFill>
                <a:latin typeface="+mn-lt"/>
                <a:ea typeface="+mn-ea"/>
                <a:cs typeface="+mn-cs"/>
              </a:defRPr>
            </a:lvl3pPr>
            <a:lvl4pPr marL="703580" algn="l" defTabSz="469265" rtl="0" eaLnBrk="1" latinLnBrk="0" hangingPunct="1">
              <a:defRPr sz="925" kern="1200">
                <a:solidFill>
                  <a:schemeClr val="tx1"/>
                </a:solidFill>
                <a:latin typeface="+mn-lt"/>
                <a:ea typeface="+mn-ea"/>
                <a:cs typeface="+mn-cs"/>
              </a:defRPr>
            </a:lvl4pPr>
            <a:lvl5pPr marL="938530" algn="l" defTabSz="469265" rtl="0" eaLnBrk="1" latinLnBrk="0" hangingPunct="1">
              <a:defRPr sz="925" kern="1200">
                <a:solidFill>
                  <a:schemeClr val="tx1"/>
                </a:solidFill>
                <a:latin typeface="+mn-lt"/>
                <a:ea typeface="+mn-ea"/>
                <a:cs typeface="+mn-cs"/>
              </a:defRPr>
            </a:lvl5pPr>
            <a:lvl6pPr marL="1172845" algn="l" defTabSz="469265" rtl="0" eaLnBrk="1" latinLnBrk="0" hangingPunct="1">
              <a:defRPr sz="925" kern="1200">
                <a:solidFill>
                  <a:schemeClr val="tx1"/>
                </a:solidFill>
                <a:latin typeface="+mn-lt"/>
                <a:ea typeface="+mn-ea"/>
                <a:cs typeface="+mn-cs"/>
              </a:defRPr>
            </a:lvl6pPr>
            <a:lvl7pPr marL="1407795" algn="l" defTabSz="469265" rtl="0" eaLnBrk="1" latinLnBrk="0" hangingPunct="1">
              <a:defRPr sz="925" kern="1200">
                <a:solidFill>
                  <a:schemeClr val="tx1"/>
                </a:solidFill>
                <a:latin typeface="+mn-lt"/>
                <a:ea typeface="+mn-ea"/>
                <a:cs typeface="+mn-cs"/>
              </a:defRPr>
            </a:lvl7pPr>
            <a:lvl8pPr marL="1642110" algn="l" defTabSz="469265" rtl="0" eaLnBrk="1" latinLnBrk="0" hangingPunct="1">
              <a:defRPr sz="925" kern="1200">
                <a:solidFill>
                  <a:schemeClr val="tx1"/>
                </a:solidFill>
                <a:latin typeface="+mn-lt"/>
                <a:ea typeface="+mn-ea"/>
                <a:cs typeface="+mn-cs"/>
              </a:defRPr>
            </a:lvl8pPr>
            <a:lvl9pPr marL="1877060" algn="l" defTabSz="469265" rtl="0" eaLnBrk="1" latinLnBrk="0" hangingPunct="1">
              <a:defRPr sz="925" kern="1200">
                <a:solidFill>
                  <a:schemeClr val="tx1"/>
                </a:solidFill>
                <a:latin typeface="+mn-lt"/>
                <a:ea typeface="+mn-ea"/>
                <a:cs typeface="+mn-cs"/>
              </a:defRPr>
            </a:lvl9pPr>
          </a:lstStyle>
          <a:p>
            <a:pPr indent="713105" algn="just" eaLnBrk="1" latinLnBrk="0" hangingPunct="0">
              <a:lnSpc>
                <a:spcPct val="150000"/>
              </a:lnSpc>
            </a:pPr>
            <a:r>
              <a:rPr lang="zh-CN" altLang="zh-CN" sz="2800" b="1" i="0">
                <a:solidFill>
                  <a:srgbClr val="FF0000"/>
                </a:solidFill>
                <a:effectLst/>
                <a:uFill>
                  <a:solidFill>
                    <a:srgbClr val="000000"/>
                  </a:solidFill>
                </a:uFill>
                <a:latin typeface="Times New Roman" panose="02020603050405020304" pitchFamily="9"/>
                <a:ea typeface="宋体" panose="02010600030101010101" pitchFamily="2" charset="-122"/>
                <a:cs typeface="Courier New" panose="02070309020205020404" pitchFamily="9"/>
              </a:rPr>
              <a:t>　</a:t>
            </a:r>
            <a:r>
              <a:rPr lang="en-US" altLang="zh-CN" sz="2800" b="1" i="0">
                <a:solidFill>
                  <a:srgbClr val="FF0000"/>
                </a:solidFill>
                <a:effectLst/>
                <a:uFill>
                  <a:solidFill>
                    <a:srgbClr val="000000"/>
                  </a:solidFill>
                </a:uFill>
                <a:latin typeface="Times New Roman" panose="02020603050405020304" pitchFamily="9"/>
                <a:ea typeface="宋体" panose="02010600030101010101" pitchFamily="2" charset="-122"/>
                <a:cs typeface="Times New Roman" panose="02020603050405020304" pitchFamily="9"/>
              </a:rPr>
              <a:t>In my opinion, a true friend should always be there when I need help.Of course, I will also care about my friends.</a:t>
            </a:r>
            <a:r>
              <a:rPr lang="zh-CN" altLang="zh-CN" sz="2800" b="1" i="0">
                <a:solidFill>
                  <a:srgbClr val="FF0000"/>
                </a:solidFill>
                <a:effectLst/>
                <a:uFill>
                  <a:solidFill>
                    <a:srgbClr val="000000"/>
                  </a:solidFill>
                </a:uFill>
                <a:latin typeface="Times New Roman" panose="02020603050405020304" pitchFamily="9"/>
                <a:ea typeface="宋体" panose="02010600030101010101" pitchFamily="2" charset="-122"/>
                <a:cs typeface="Courier New" panose="02070309020205020404" pitchFamily="9"/>
              </a:rPr>
              <a:t>　</a:t>
            </a:r>
            <a:r>
              <a:rPr lang="zh-CN" altLang="zh-CN" sz="100" b="1" i="0" spc="-100">
                <a:noFill/>
                <a:effectLst/>
                <a:latin typeface="Times New Roman" panose="02020603050405020304" pitchFamily="9"/>
                <a:ea typeface="宋体" panose="02010600030101010101" pitchFamily="2" charset="-122"/>
                <a:cs typeface="Courier New" panose="02070309020205020404" pitchFamily="9"/>
              </a:rPr>
              <a:t>⁠</a:t>
            </a:r>
            <a:endParaRPr lang="zh-CN" altLang="zh-CN" sz="100" b="1" i="0" spc="-100">
              <a:noFill/>
              <a:effectLst/>
              <a:latin typeface="Times New Roman" panose="02020603050405020304" pitchFamily="9"/>
              <a:ea typeface="宋体" panose="02010600030101010101" pitchFamily="2" charset="-122"/>
              <a:cs typeface="Courier New" panose="02070309020205020404" pitchFamily="9"/>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dur="500" fill="hold" grpId="0" nodeType="with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allAtOnce"/>
      <p:bldP spid="3" grpId="0" build="allAtOnce"/>
    </p:bldLs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YT"/>
        <p:cNvGrpSpPr/>
        <p:nvPr/>
      </p:nvGrpSpPr>
      <p:grpSpPr>
        <a:xfrm>
          <a:off x="0" y="0"/>
          <a:ext cx="0" cy="0"/>
        </a:xfrm>
      </p:grpSpPr>
      <p:sp>
        <p:nvSpPr>
          <p:cNvPr id="11030" name="yt_shape_11030" title=""/>
          <p:cNvSpPr txBox="1"/>
          <p:nvPr/>
        </p:nvSpPr>
        <p:spPr>
          <a:xfrm>
            <a:off x="360000" y="720000"/>
            <a:ext cx="1707519" cy="483915"/>
          </a:xfrm>
          <a:prstGeom prst="rect">
            <a:avLst/>
          </a:prstGeom>
        </p:spPr>
        <p:txBody>
          <a:bodyPr vert="horz" wrap="none" lIns="0" tIns="0" rIns="0" bIns="0" rtlCol="0">
            <a:spAutoFit/>
          </a:bodyPr>
          <a:lstStyle>
            <a:lvl1pPr marL="0" algn="l" defTabSz="469265" rtl="0" eaLnBrk="1" latinLnBrk="0" hangingPunct="1">
              <a:defRPr sz="925" kern="1200">
                <a:solidFill>
                  <a:schemeClr val="tx1"/>
                </a:solidFill>
                <a:latin typeface="+mn-lt"/>
                <a:ea typeface="+mn-ea"/>
                <a:cs typeface="+mn-cs"/>
              </a:defRPr>
            </a:lvl1pPr>
            <a:lvl2pPr marL="234315" algn="l" defTabSz="469265" rtl="0" eaLnBrk="1" latinLnBrk="0" hangingPunct="1">
              <a:defRPr sz="925" kern="1200">
                <a:solidFill>
                  <a:schemeClr val="tx1"/>
                </a:solidFill>
                <a:latin typeface="+mn-lt"/>
                <a:ea typeface="+mn-ea"/>
                <a:cs typeface="+mn-cs"/>
              </a:defRPr>
            </a:lvl2pPr>
            <a:lvl3pPr marL="469265" algn="l" defTabSz="469265" rtl="0" eaLnBrk="1" latinLnBrk="0" hangingPunct="1">
              <a:defRPr sz="925" kern="1200">
                <a:solidFill>
                  <a:schemeClr val="tx1"/>
                </a:solidFill>
                <a:latin typeface="+mn-lt"/>
                <a:ea typeface="+mn-ea"/>
                <a:cs typeface="+mn-cs"/>
              </a:defRPr>
            </a:lvl3pPr>
            <a:lvl4pPr marL="703580" algn="l" defTabSz="469265" rtl="0" eaLnBrk="1" latinLnBrk="0" hangingPunct="1">
              <a:defRPr sz="925" kern="1200">
                <a:solidFill>
                  <a:schemeClr val="tx1"/>
                </a:solidFill>
                <a:latin typeface="+mn-lt"/>
                <a:ea typeface="+mn-ea"/>
                <a:cs typeface="+mn-cs"/>
              </a:defRPr>
            </a:lvl4pPr>
            <a:lvl5pPr marL="938530" algn="l" defTabSz="469265" rtl="0" eaLnBrk="1" latinLnBrk="0" hangingPunct="1">
              <a:defRPr sz="925" kern="1200">
                <a:solidFill>
                  <a:schemeClr val="tx1"/>
                </a:solidFill>
                <a:latin typeface="+mn-lt"/>
                <a:ea typeface="+mn-ea"/>
                <a:cs typeface="+mn-cs"/>
              </a:defRPr>
            </a:lvl5pPr>
            <a:lvl6pPr marL="1172845" algn="l" defTabSz="469265" rtl="0" eaLnBrk="1" latinLnBrk="0" hangingPunct="1">
              <a:defRPr sz="925" kern="1200">
                <a:solidFill>
                  <a:schemeClr val="tx1"/>
                </a:solidFill>
                <a:latin typeface="+mn-lt"/>
                <a:ea typeface="+mn-ea"/>
                <a:cs typeface="+mn-cs"/>
              </a:defRPr>
            </a:lvl6pPr>
            <a:lvl7pPr marL="1407795" algn="l" defTabSz="469265" rtl="0" eaLnBrk="1" latinLnBrk="0" hangingPunct="1">
              <a:defRPr sz="925" kern="1200">
                <a:solidFill>
                  <a:schemeClr val="tx1"/>
                </a:solidFill>
                <a:latin typeface="+mn-lt"/>
                <a:ea typeface="+mn-ea"/>
                <a:cs typeface="+mn-cs"/>
              </a:defRPr>
            </a:lvl7pPr>
            <a:lvl8pPr marL="1642110" algn="l" defTabSz="469265" rtl="0" eaLnBrk="1" latinLnBrk="0" hangingPunct="1">
              <a:defRPr sz="925" kern="1200">
                <a:solidFill>
                  <a:schemeClr val="tx1"/>
                </a:solidFill>
                <a:latin typeface="+mn-lt"/>
                <a:ea typeface="+mn-ea"/>
                <a:cs typeface="+mn-cs"/>
              </a:defRPr>
            </a:lvl8pPr>
            <a:lvl9pPr marL="1877060" algn="l" defTabSz="469265" rtl="0" eaLnBrk="1" latinLnBrk="0" hangingPunct="1">
              <a:defRPr sz="925" kern="1200">
                <a:solidFill>
                  <a:schemeClr val="tx1"/>
                </a:solidFill>
                <a:latin typeface="+mn-lt"/>
                <a:ea typeface="+mn-ea"/>
                <a:cs typeface="+mn-cs"/>
              </a:defRPr>
            </a:lvl9pPr>
          </a:lstStyle>
          <a:p>
            <a:pPr indent="713105" algn="l" eaLnBrk="1" latinLnBrk="0" hangingPunct="0">
              <a:lnSpc>
                <a:spcPct val="150000"/>
              </a:lnSpc>
            </a:pPr>
            <a:r>
              <a:rPr lang="zh-CN" altLang="zh-CN" sz="2300" b="0" i="0" u="none" spc="7700">
                <a:noFill/>
                <a:effectLst/>
                <a:latin typeface="Courier New" panose="02070309020205020404" pitchFamily="9"/>
                <a:ea typeface="宋体" panose="02010600030101010101" pitchFamily="2" charset="-122"/>
                <a:cs typeface="Courier New" panose="02070309020205020404" pitchFamily="9"/>
                <a:sym typeface="Finished"/>
              </a:rPr>
              <a:t>⁠</a:t>
            </a:r>
            <a:endParaRPr lang="zh-CN" altLang="zh-CN" sz="2300" b="0" i="0" u="none" spc="7700">
              <a:solidFill>
                <a:srgbClr val="1EE3CF"/>
              </a:solidFill>
              <a:effectLst/>
              <a:latin typeface="Courier New" panose="02070309020205020404" pitchFamily="9"/>
              <a:ea typeface="宋体" panose="02010600030101010101" pitchFamily="2" charset="-122"/>
              <a:cs typeface="Courier New" panose="02070309020205020404" pitchFamily="9"/>
              <a:sym typeface="Finished"/>
              <a:hlinkClick action="ppaction://macro?name={&quot;type&quot;:&quot;ImageText&quot;,&quot;item&quot;:&quot;ImageText&quot;,&quot;path&quot;:&quot;\\ImageTexts\\0388e921-ff2d-4e03-a2f6-6671b09fd166.png&quot;}"/>
            </a:endParaRPr>
          </a:p>
        </p:txBody>
      </p:sp>
      <p:pic>
        <p:nvPicPr>
          <p:cNvPr id="3" name="yt_shape_1684742008429" title=""/>
          <p:cNvPicPr/>
          <p:nvPr/>
        </p:nvPicPr>
        <p:blipFill>
          <a:blip r:embed="rId2"/>
          <a:stretch>
            <a:fillRect/>
          </a:stretch>
        </p:blipFill>
        <p:spPr>
          <a:xfrm>
            <a:off x="1136605" y="761719"/>
            <a:ext cx="850964" cy="395797"/>
          </a:xfrm>
          <a:prstGeom prst="rect">
            <a:avLst/>
          </a:prstGeom>
        </p:spPr>
      </p:pic>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YT"/>
        <p:cNvGrpSpPr/>
        <p:nvPr/>
      </p:nvGrpSpPr>
      <p:grpSpPr>
        <a:xfrm>
          <a:off x="0" y="0"/>
          <a:ext cx="0" cy="0"/>
        </a:xfrm>
      </p:grpSpPr>
      <p:sp>
        <p:nvSpPr>
          <p:cNvPr id="11032" name="yt_shape_11032" title=""/>
          <p:cNvSpPr txBox="1"/>
          <p:nvPr/>
        </p:nvSpPr>
        <p:spPr>
          <a:xfrm>
            <a:off x="2129209" y="1507272"/>
            <a:ext cx="7933582" cy="564514"/>
          </a:xfrm>
          <a:prstGeom prst="rect">
            <a:avLst/>
          </a:prstGeom>
        </p:spPr>
        <p:txBody>
          <a:bodyPr vert="horz" wrap="none" lIns="0" tIns="0" rIns="0" bIns="0" rtlCol="0">
            <a:spAutoFit/>
          </a:bodyPr>
          <a:lstStyle>
            <a:lvl1pPr marL="0" algn="l" defTabSz="469265" rtl="0" eaLnBrk="1" latinLnBrk="0" hangingPunct="1">
              <a:defRPr sz="925" kern="1200">
                <a:solidFill>
                  <a:schemeClr val="tx1"/>
                </a:solidFill>
                <a:latin typeface="+mn-lt"/>
                <a:ea typeface="+mn-ea"/>
                <a:cs typeface="+mn-cs"/>
              </a:defRPr>
            </a:lvl1pPr>
            <a:lvl2pPr marL="234315" algn="l" defTabSz="469265" rtl="0" eaLnBrk="1" latinLnBrk="0" hangingPunct="1">
              <a:defRPr sz="925" kern="1200">
                <a:solidFill>
                  <a:schemeClr val="tx1"/>
                </a:solidFill>
                <a:latin typeface="+mn-lt"/>
                <a:ea typeface="+mn-ea"/>
                <a:cs typeface="+mn-cs"/>
              </a:defRPr>
            </a:lvl2pPr>
            <a:lvl3pPr marL="469265" algn="l" defTabSz="469265" rtl="0" eaLnBrk="1" latinLnBrk="0" hangingPunct="1">
              <a:defRPr sz="925" kern="1200">
                <a:solidFill>
                  <a:schemeClr val="tx1"/>
                </a:solidFill>
                <a:latin typeface="+mn-lt"/>
                <a:ea typeface="+mn-ea"/>
                <a:cs typeface="+mn-cs"/>
              </a:defRPr>
            </a:lvl3pPr>
            <a:lvl4pPr marL="703580" algn="l" defTabSz="469265" rtl="0" eaLnBrk="1" latinLnBrk="0" hangingPunct="1">
              <a:defRPr sz="925" kern="1200">
                <a:solidFill>
                  <a:schemeClr val="tx1"/>
                </a:solidFill>
                <a:latin typeface="+mn-lt"/>
                <a:ea typeface="+mn-ea"/>
                <a:cs typeface="+mn-cs"/>
              </a:defRPr>
            </a:lvl4pPr>
            <a:lvl5pPr marL="938530" algn="l" defTabSz="469265" rtl="0" eaLnBrk="1" latinLnBrk="0" hangingPunct="1">
              <a:defRPr sz="925" kern="1200">
                <a:solidFill>
                  <a:schemeClr val="tx1"/>
                </a:solidFill>
                <a:latin typeface="+mn-lt"/>
                <a:ea typeface="+mn-ea"/>
                <a:cs typeface="+mn-cs"/>
              </a:defRPr>
            </a:lvl5pPr>
            <a:lvl6pPr marL="1172845" algn="l" defTabSz="469265" rtl="0" eaLnBrk="1" latinLnBrk="0" hangingPunct="1">
              <a:defRPr sz="925" kern="1200">
                <a:solidFill>
                  <a:schemeClr val="tx1"/>
                </a:solidFill>
                <a:latin typeface="+mn-lt"/>
                <a:ea typeface="+mn-ea"/>
                <a:cs typeface="+mn-cs"/>
              </a:defRPr>
            </a:lvl6pPr>
            <a:lvl7pPr marL="1407795" algn="l" defTabSz="469265" rtl="0" eaLnBrk="1" latinLnBrk="0" hangingPunct="1">
              <a:defRPr sz="925" kern="1200">
                <a:solidFill>
                  <a:schemeClr val="tx1"/>
                </a:solidFill>
                <a:latin typeface="+mn-lt"/>
                <a:ea typeface="+mn-ea"/>
                <a:cs typeface="+mn-cs"/>
              </a:defRPr>
            </a:lvl7pPr>
            <a:lvl8pPr marL="1642110" algn="l" defTabSz="469265" rtl="0" eaLnBrk="1" latinLnBrk="0" hangingPunct="1">
              <a:defRPr sz="925" kern="1200">
                <a:solidFill>
                  <a:schemeClr val="tx1"/>
                </a:solidFill>
                <a:latin typeface="+mn-lt"/>
                <a:ea typeface="+mn-ea"/>
                <a:cs typeface="+mn-cs"/>
              </a:defRPr>
            </a:lvl8pPr>
            <a:lvl9pPr marL="1877060" algn="l" defTabSz="469265" rtl="0" eaLnBrk="1" latinLnBrk="0" hangingPunct="1">
              <a:defRPr sz="925" kern="1200">
                <a:solidFill>
                  <a:schemeClr val="tx1"/>
                </a:solidFill>
                <a:latin typeface="+mn-lt"/>
                <a:ea typeface="+mn-ea"/>
                <a:cs typeface="+mn-cs"/>
              </a:defRPr>
            </a:lvl9pPr>
          </a:lstStyle>
          <a:p>
            <a:pPr indent="713105" algn="ctr" eaLnBrk="1" latinLnBrk="0" hangingPunct="0">
              <a:lnSpc>
                <a:spcPct val="150000"/>
              </a:lnSpc>
            </a:pPr>
            <a:r>
              <a:rPr lang="zh-CN" altLang="zh-CN" sz="2800" b="1" i="0" u="none">
                <a:solidFill>
                  <a:srgbClr val="000000"/>
                </a:solidFill>
                <a:effectLst/>
                <a:latin typeface="Times New Roman" panose="02020603050405020304" pitchFamily="9"/>
                <a:ea typeface="黑体" panose="02010609060101010101" pitchFamily="49" charset="-122"/>
                <a:cs typeface="Times New Roman" panose="02020603050405020304" pitchFamily="9"/>
              </a:rPr>
              <a:t>母亲付费为患病儿子征友，热心网友温暖母子</a:t>
            </a:r>
            <a:endParaRPr lang="zh-CN" altLang="zh-CN" sz="2800" b="1" i="0" u="none">
              <a:solidFill>
                <a:srgbClr val="000000"/>
              </a:solidFill>
              <a:effectLst/>
              <a:latin typeface="Times New Roman" panose="02020603050405020304" pitchFamily="9"/>
              <a:ea typeface="黑体" panose="02010609060101010101" pitchFamily="49" charset="-122"/>
              <a:cs typeface="Times New Roman" panose="02020603050405020304" pitchFamily="9"/>
            </a:endParaRPr>
          </a:p>
        </p:txBody>
      </p:sp>
      <p:sp>
        <p:nvSpPr>
          <p:cNvPr id="11033" name="yt_shape_11033" title=""/>
          <p:cNvSpPr txBox="1"/>
          <p:nvPr/>
        </p:nvSpPr>
        <p:spPr>
          <a:xfrm>
            <a:off x="360080" y="2122574"/>
            <a:ext cx="11471999" cy="1857175"/>
          </a:xfrm>
          <a:prstGeom prst="rect">
            <a:avLst/>
          </a:prstGeom>
        </p:spPr>
        <p:txBody>
          <a:bodyPr vert="horz" wrap="square" lIns="0" tIns="0" rIns="0" bIns="0" rtlCol="0">
            <a:spAutoFit/>
          </a:bodyPr>
          <a:lstStyle>
            <a:lvl1pPr marL="0" algn="l" defTabSz="469265" rtl="0" eaLnBrk="1" latinLnBrk="0" hangingPunct="1">
              <a:defRPr sz="925" kern="1200">
                <a:solidFill>
                  <a:schemeClr val="tx1"/>
                </a:solidFill>
                <a:latin typeface="+mn-lt"/>
                <a:ea typeface="+mn-ea"/>
                <a:cs typeface="+mn-cs"/>
              </a:defRPr>
            </a:lvl1pPr>
            <a:lvl2pPr marL="234315" algn="l" defTabSz="469265" rtl="0" eaLnBrk="1" latinLnBrk="0" hangingPunct="1">
              <a:defRPr sz="925" kern="1200">
                <a:solidFill>
                  <a:schemeClr val="tx1"/>
                </a:solidFill>
                <a:latin typeface="+mn-lt"/>
                <a:ea typeface="+mn-ea"/>
                <a:cs typeface="+mn-cs"/>
              </a:defRPr>
            </a:lvl2pPr>
            <a:lvl3pPr marL="469265" algn="l" defTabSz="469265" rtl="0" eaLnBrk="1" latinLnBrk="0" hangingPunct="1">
              <a:defRPr sz="925" kern="1200">
                <a:solidFill>
                  <a:schemeClr val="tx1"/>
                </a:solidFill>
                <a:latin typeface="+mn-lt"/>
                <a:ea typeface="+mn-ea"/>
                <a:cs typeface="+mn-cs"/>
              </a:defRPr>
            </a:lvl3pPr>
            <a:lvl4pPr marL="703580" algn="l" defTabSz="469265" rtl="0" eaLnBrk="1" latinLnBrk="0" hangingPunct="1">
              <a:defRPr sz="925" kern="1200">
                <a:solidFill>
                  <a:schemeClr val="tx1"/>
                </a:solidFill>
                <a:latin typeface="+mn-lt"/>
                <a:ea typeface="+mn-ea"/>
                <a:cs typeface="+mn-cs"/>
              </a:defRPr>
            </a:lvl4pPr>
            <a:lvl5pPr marL="938530" algn="l" defTabSz="469265" rtl="0" eaLnBrk="1" latinLnBrk="0" hangingPunct="1">
              <a:defRPr sz="925" kern="1200">
                <a:solidFill>
                  <a:schemeClr val="tx1"/>
                </a:solidFill>
                <a:latin typeface="+mn-lt"/>
                <a:ea typeface="+mn-ea"/>
                <a:cs typeface="+mn-cs"/>
              </a:defRPr>
            </a:lvl5pPr>
            <a:lvl6pPr marL="1172845" algn="l" defTabSz="469265" rtl="0" eaLnBrk="1" latinLnBrk="0" hangingPunct="1">
              <a:defRPr sz="925" kern="1200">
                <a:solidFill>
                  <a:schemeClr val="tx1"/>
                </a:solidFill>
                <a:latin typeface="+mn-lt"/>
                <a:ea typeface="+mn-ea"/>
                <a:cs typeface="+mn-cs"/>
              </a:defRPr>
            </a:lvl6pPr>
            <a:lvl7pPr marL="1407795" algn="l" defTabSz="469265" rtl="0" eaLnBrk="1" latinLnBrk="0" hangingPunct="1">
              <a:defRPr sz="925" kern="1200">
                <a:solidFill>
                  <a:schemeClr val="tx1"/>
                </a:solidFill>
                <a:latin typeface="+mn-lt"/>
                <a:ea typeface="+mn-ea"/>
                <a:cs typeface="+mn-cs"/>
              </a:defRPr>
            </a:lvl7pPr>
            <a:lvl8pPr marL="1642110" algn="l" defTabSz="469265" rtl="0" eaLnBrk="1" latinLnBrk="0" hangingPunct="1">
              <a:defRPr sz="925" kern="1200">
                <a:solidFill>
                  <a:schemeClr val="tx1"/>
                </a:solidFill>
                <a:latin typeface="+mn-lt"/>
                <a:ea typeface="+mn-ea"/>
                <a:cs typeface="+mn-cs"/>
              </a:defRPr>
            </a:lvl8pPr>
            <a:lvl9pPr marL="1877060" algn="l" defTabSz="469265" rtl="0" eaLnBrk="1" latinLnBrk="0" hangingPunct="1">
              <a:defRPr sz="925" kern="1200">
                <a:solidFill>
                  <a:schemeClr val="tx1"/>
                </a:solidFill>
                <a:latin typeface="+mn-lt"/>
                <a:ea typeface="+mn-ea"/>
                <a:cs typeface="+mn-cs"/>
              </a:defRPr>
            </a:lvl9pPr>
          </a:lstStyle>
          <a:p>
            <a:pPr indent="713105" algn="just" eaLnBrk="1" latinLnBrk="0" hangingPunct="0">
              <a:lnSpc>
                <a:spcPct val="150000"/>
              </a:lnSpc>
            </a:pPr>
            <a:r>
              <a:rPr lang="zh-CN"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rPr>
              <a:t>你在选择朋友时更看重什么？兴趣还是年龄？相似还是不同？有许多网友因为善意选择了</a:t>
            </a:r>
            <a:r>
              <a:rPr lang="en-US"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rPr>
              <a:t>24</a:t>
            </a:r>
            <a:r>
              <a:rPr lang="zh-CN"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rPr>
              <a:t>岁的唐氏症男孩做朋友。这个男孩也因此收获了人生中难得的快乐时光。</a:t>
            </a:r>
            <a:endParaRPr lang="zh-CN"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endParaRPr>
          </a:p>
        </p:txBody>
      </p:sp>
      <p:sp>
        <p:nvSpPr>
          <p:cNvPr id="11034" name="yt_shape_11034" title=""/>
          <p:cNvSpPr txBox="1"/>
          <p:nvPr/>
        </p:nvSpPr>
        <p:spPr>
          <a:xfrm>
            <a:off x="1335722" y="4030537"/>
            <a:ext cx="9520555" cy="564514"/>
          </a:xfrm>
          <a:prstGeom prst="rect">
            <a:avLst/>
          </a:prstGeom>
        </p:spPr>
        <p:txBody>
          <a:bodyPr vert="horz" wrap="none" lIns="0" tIns="0" rIns="0" bIns="0" rtlCol="0">
            <a:spAutoFit/>
          </a:bodyPr>
          <a:lstStyle>
            <a:lvl1pPr marL="0" algn="l" defTabSz="469265" rtl="0" eaLnBrk="1" latinLnBrk="0" hangingPunct="1">
              <a:defRPr sz="925" kern="1200">
                <a:solidFill>
                  <a:schemeClr val="tx1"/>
                </a:solidFill>
                <a:latin typeface="+mn-lt"/>
                <a:ea typeface="+mn-ea"/>
                <a:cs typeface="+mn-cs"/>
              </a:defRPr>
            </a:lvl1pPr>
            <a:lvl2pPr marL="234315" algn="l" defTabSz="469265" rtl="0" eaLnBrk="1" latinLnBrk="0" hangingPunct="1">
              <a:defRPr sz="925" kern="1200">
                <a:solidFill>
                  <a:schemeClr val="tx1"/>
                </a:solidFill>
                <a:latin typeface="+mn-lt"/>
                <a:ea typeface="+mn-ea"/>
                <a:cs typeface="+mn-cs"/>
              </a:defRPr>
            </a:lvl2pPr>
            <a:lvl3pPr marL="469265" algn="l" defTabSz="469265" rtl="0" eaLnBrk="1" latinLnBrk="0" hangingPunct="1">
              <a:defRPr sz="925" kern="1200">
                <a:solidFill>
                  <a:schemeClr val="tx1"/>
                </a:solidFill>
                <a:latin typeface="+mn-lt"/>
                <a:ea typeface="+mn-ea"/>
                <a:cs typeface="+mn-cs"/>
              </a:defRPr>
            </a:lvl3pPr>
            <a:lvl4pPr marL="703580" algn="l" defTabSz="469265" rtl="0" eaLnBrk="1" latinLnBrk="0" hangingPunct="1">
              <a:defRPr sz="925" kern="1200">
                <a:solidFill>
                  <a:schemeClr val="tx1"/>
                </a:solidFill>
                <a:latin typeface="+mn-lt"/>
                <a:ea typeface="+mn-ea"/>
                <a:cs typeface="+mn-cs"/>
              </a:defRPr>
            </a:lvl4pPr>
            <a:lvl5pPr marL="938530" algn="l" defTabSz="469265" rtl="0" eaLnBrk="1" latinLnBrk="0" hangingPunct="1">
              <a:defRPr sz="925" kern="1200">
                <a:solidFill>
                  <a:schemeClr val="tx1"/>
                </a:solidFill>
                <a:latin typeface="+mn-lt"/>
                <a:ea typeface="+mn-ea"/>
                <a:cs typeface="+mn-cs"/>
              </a:defRPr>
            </a:lvl5pPr>
            <a:lvl6pPr marL="1172845" algn="l" defTabSz="469265" rtl="0" eaLnBrk="1" latinLnBrk="0" hangingPunct="1">
              <a:defRPr sz="925" kern="1200">
                <a:solidFill>
                  <a:schemeClr val="tx1"/>
                </a:solidFill>
                <a:latin typeface="+mn-lt"/>
                <a:ea typeface="+mn-ea"/>
                <a:cs typeface="+mn-cs"/>
              </a:defRPr>
            </a:lvl6pPr>
            <a:lvl7pPr marL="1407795" algn="l" defTabSz="469265" rtl="0" eaLnBrk="1" latinLnBrk="0" hangingPunct="1">
              <a:defRPr sz="925" kern="1200">
                <a:solidFill>
                  <a:schemeClr val="tx1"/>
                </a:solidFill>
                <a:latin typeface="+mn-lt"/>
                <a:ea typeface="+mn-ea"/>
                <a:cs typeface="+mn-cs"/>
              </a:defRPr>
            </a:lvl7pPr>
            <a:lvl8pPr marL="1642110" algn="l" defTabSz="469265" rtl="0" eaLnBrk="1" latinLnBrk="0" hangingPunct="1">
              <a:defRPr sz="925" kern="1200">
                <a:solidFill>
                  <a:schemeClr val="tx1"/>
                </a:solidFill>
                <a:latin typeface="+mn-lt"/>
                <a:ea typeface="+mn-ea"/>
                <a:cs typeface="+mn-cs"/>
              </a:defRPr>
            </a:lvl8pPr>
            <a:lvl9pPr marL="1877060" algn="l" defTabSz="469265" rtl="0" eaLnBrk="1" latinLnBrk="0" hangingPunct="1">
              <a:defRPr sz="925" kern="1200">
                <a:solidFill>
                  <a:schemeClr val="tx1"/>
                </a:solidFill>
                <a:latin typeface="+mn-lt"/>
                <a:ea typeface="+mn-ea"/>
                <a:cs typeface="+mn-cs"/>
              </a:defRPr>
            </a:lvl9pPr>
          </a:lstStyle>
          <a:p>
            <a:pPr indent="713105" algn="ctr" eaLnBrk="1" latinLnBrk="0" hangingPunct="0">
              <a:lnSpc>
                <a:spcPct val="150000"/>
              </a:lnSpc>
            </a:pPr>
            <a:r>
              <a:rPr lang="zh-CN" altLang="zh-CN" sz="2800" b="1" i="0" u="none">
                <a:solidFill>
                  <a:srgbClr val="000000"/>
                </a:solidFill>
                <a:effectLst/>
                <a:latin typeface="Times New Roman" panose="02020603050405020304" pitchFamily="9"/>
                <a:ea typeface="黑体" panose="02010609060101010101" pitchFamily="49" charset="-122"/>
                <a:cs typeface="Times New Roman" panose="02020603050405020304" pitchFamily="9"/>
              </a:rPr>
              <a:t>词数：</a:t>
            </a:r>
            <a:r>
              <a:rPr lang="en-US" altLang="zh-CN" sz="2800" b="1" i="0" u="none">
                <a:solidFill>
                  <a:srgbClr val="000000"/>
                </a:solidFill>
                <a:effectLst/>
                <a:latin typeface="Times New Roman" panose="02020603050405020304" pitchFamily="9"/>
                <a:ea typeface="黑体" panose="02010609060101010101" pitchFamily="49" charset="-122"/>
                <a:cs typeface="Times New Roman" panose="02020603050405020304" pitchFamily="9"/>
              </a:rPr>
              <a:t>222</a:t>
            </a:r>
            <a:r>
              <a:rPr lang="zh-CN" altLang="zh-CN" sz="2800" b="1" i="0" u="none">
                <a:solidFill>
                  <a:srgbClr val="000000"/>
                </a:solidFill>
                <a:effectLst/>
                <a:latin typeface="Times New Roman" panose="02020603050405020304" pitchFamily="9"/>
                <a:ea typeface="黑体" panose="02010609060101010101" pitchFamily="49" charset="-122"/>
                <a:cs typeface="Times New Roman" panose="02020603050405020304" pitchFamily="9"/>
              </a:rPr>
              <a:t>　　　难度：</a:t>
            </a:r>
            <a:r>
              <a:rPr lang="en-US" altLang="zh-CN" sz="2800" b="1" i="0" u="none">
                <a:solidFill>
                  <a:srgbClr val="000000"/>
                </a:solidFill>
                <a:effectLst/>
                <a:latin typeface="宋体" panose="02010600030101010101" pitchFamily="2" charset="-122"/>
                <a:ea typeface="黑体" panose="02010609060101010101" pitchFamily="49" charset="-122"/>
                <a:cs typeface="Times New Roman" panose="02020603050405020304" pitchFamily="9"/>
              </a:rPr>
              <a:t>★★★</a:t>
            </a:r>
            <a:r>
              <a:rPr lang="zh-CN" altLang="zh-CN" sz="2800" b="1" i="0" u="none">
                <a:solidFill>
                  <a:srgbClr val="000000"/>
                </a:solidFill>
                <a:effectLst/>
                <a:latin typeface="Times New Roman" panose="02020603050405020304" pitchFamily="9"/>
                <a:ea typeface="黑体" panose="02010609060101010101" pitchFamily="49" charset="-122"/>
                <a:cs typeface="Times New Roman" panose="02020603050405020304" pitchFamily="9"/>
              </a:rPr>
              <a:t>　　　建议用时：</a:t>
            </a:r>
            <a:r>
              <a:rPr lang="en-US" altLang="zh-CN" sz="2800" b="1" i="0" u="none">
                <a:solidFill>
                  <a:srgbClr val="000000"/>
                </a:solidFill>
                <a:effectLst/>
                <a:latin typeface="Times New Roman" panose="02020603050405020304" pitchFamily="9"/>
                <a:ea typeface="黑体" panose="02010609060101010101" pitchFamily="49" charset="-122"/>
                <a:cs typeface="Times New Roman" panose="02020603050405020304" pitchFamily="9"/>
              </a:rPr>
              <a:t>10 min</a:t>
            </a:r>
            <a:endParaRPr lang="en-US" altLang="zh-CN" sz="2800" b="1" i="0" u="none">
              <a:solidFill>
                <a:srgbClr val="000000"/>
              </a:solidFill>
              <a:effectLst/>
              <a:latin typeface="Times New Roman" panose="02020603050405020304" pitchFamily="9"/>
              <a:ea typeface="黑体" panose="02010609060101010101" pitchFamily="49" charset="-122"/>
              <a:cs typeface="Times New Roman" panose="02020603050405020304" pitchFamily="9"/>
            </a:endParaRPr>
          </a:p>
        </p:txBody>
      </p:sp>
      <p:sp>
        <p:nvSpPr>
          <p:cNvPr id="7" name="C_3#39aafd733.fixed?vbadefaultcenterpage=1&amp;parentnodeid=7e0f87cd2&amp;vbahtmlprocessed=1" title=""/>
          <p:cNvSpPr/>
          <p:nvPr>
            <p:custDataLst>
              <p:tags r:id="rId2"/>
            </p:custDataLst>
          </p:nvPr>
        </p:nvSpPr>
        <p:spPr>
          <a:xfrm>
            <a:off x="5050790" y="495935"/>
            <a:ext cx="2089785" cy="873125"/>
          </a:xfrm>
          <a:prstGeom prst="rect">
            <a:avLst/>
          </a:prstGeom>
          <a:noFill/>
        </p:spPr>
        <p:txBody>
          <a:bodyPr wrap="none" lIns="0" tIns="0" rIns="0" bIns="0" rtlCol="0" anchor="ctr"/>
          <a:lstStyle>
            <a:lvl1pPr marL="0" algn="l" defTabSz="469265" rtl="0" eaLnBrk="1" latinLnBrk="0" hangingPunct="1">
              <a:defRPr sz="925" kern="1200">
                <a:solidFill>
                  <a:schemeClr val="tx1"/>
                </a:solidFill>
                <a:latin typeface="+mn-lt"/>
                <a:ea typeface="+mn-ea"/>
                <a:cs typeface="+mn-cs"/>
              </a:defRPr>
            </a:lvl1pPr>
            <a:lvl2pPr marL="234315" algn="l" defTabSz="469265" rtl="0" eaLnBrk="1" latinLnBrk="0" hangingPunct="1">
              <a:defRPr sz="925" kern="1200">
                <a:solidFill>
                  <a:schemeClr val="tx1"/>
                </a:solidFill>
                <a:latin typeface="+mn-lt"/>
                <a:ea typeface="+mn-ea"/>
                <a:cs typeface="+mn-cs"/>
              </a:defRPr>
            </a:lvl2pPr>
            <a:lvl3pPr marL="469265" algn="l" defTabSz="469265" rtl="0" eaLnBrk="1" latinLnBrk="0" hangingPunct="1">
              <a:defRPr sz="925" kern="1200">
                <a:solidFill>
                  <a:schemeClr val="tx1"/>
                </a:solidFill>
                <a:latin typeface="+mn-lt"/>
                <a:ea typeface="+mn-ea"/>
                <a:cs typeface="+mn-cs"/>
              </a:defRPr>
            </a:lvl3pPr>
            <a:lvl4pPr marL="703580" algn="l" defTabSz="469265" rtl="0" eaLnBrk="1" latinLnBrk="0" hangingPunct="1">
              <a:defRPr sz="925" kern="1200">
                <a:solidFill>
                  <a:schemeClr val="tx1"/>
                </a:solidFill>
                <a:latin typeface="+mn-lt"/>
                <a:ea typeface="+mn-ea"/>
                <a:cs typeface="+mn-cs"/>
              </a:defRPr>
            </a:lvl4pPr>
            <a:lvl5pPr marL="938530" algn="l" defTabSz="469265" rtl="0" eaLnBrk="1" latinLnBrk="0" hangingPunct="1">
              <a:defRPr sz="925" kern="1200">
                <a:solidFill>
                  <a:schemeClr val="tx1"/>
                </a:solidFill>
                <a:latin typeface="+mn-lt"/>
                <a:ea typeface="+mn-ea"/>
                <a:cs typeface="+mn-cs"/>
              </a:defRPr>
            </a:lvl5pPr>
            <a:lvl6pPr marL="1172845" algn="l" defTabSz="469265" rtl="0" eaLnBrk="1" latinLnBrk="0" hangingPunct="1">
              <a:defRPr sz="925" kern="1200">
                <a:solidFill>
                  <a:schemeClr val="tx1"/>
                </a:solidFill>
                <a:latin typeface="+mn-lt"/>
                <a:ea typeface="+mn-ea"/>
                <a:cs typeface="+mn-cs"/>
              </a:defRPr>
            </a:lvl6pPr>
            <a:lvl7pPr marL="1407795" algn="l" defTabSz="469265" rtl="0" eaLnBrk="1" latinLnBrk="0" hangingPunct="1">
              <a:defRPr sz="925" kern="1200">
                <a:solidFill>
                  <a:schemeClr val="tx1"/>
                </a:solidFill>
                <a:latin typeface="+mn-lt"/>
                <a:ea typeface="+mn-ea"/>
                <a:cs typeface="+mn-cs"/>
              </a:defRPr>
            </a:lvl7pPr>
            <a:lvl8pPr marL="1642110" algn="l" defTabSz="469265" rtl="0" eaLnBrk="1" latinLnBrk="0" hangingPunct="1">
              <a:defRPr sz="925" kern="1200">
                <a:solidFill>
                  <a:schemeClr val="tx1"/>
                </a:solidFill>
                <a:latin typeface="+mn-lt"/>
                <a:ea typeface="+mn-ea"/>
                <a:cs typeface="+mn-cs"/>
              </a:defRPr>
            </a:lvl8pPr>
            <a:lvl9pPr marL="1877060" algn="l" defTabSz="469265" rtl="0" eaLnBrk="1" latinLnBrk="0" hangingPunct="1">
              <a:defRPr sz="925" kern="1200">
                <a:solidFill>
                  <a:schemeClr val="tx1"/>
                </a:solidFill>
                <a:latin typeface="+mn-lt"/>
                <a:ea typeface="+mn-ea"/>
                <a:cs typeface="+mn-cs"/>
              </a:defRPr>
            </a:lvl9pPr>
          </a:lstStyle>
          <a:p>
            <a:pPr algn="ctr" eaLnBrk="1" latinLnBrk="0" hangingPunct="0">
              <a:lnSpc>
                <a:spcPct val="150000"/>
              </a:lnSpc>
            </a:pPr>
            <a:r>
              <a:rPr lang="en-US" altLang="zh-CN" sz="3600" b="1">
                <a:solidFill>
                  <a:srgbClr val="00ADA3"/>
                </a:solidFill>
                <a:latin typeface="微软雅黑" panose="020b0503020204020204" pitchFamily="34" charset="-122"/>
                <a:ea typeface="微软雅黑" panose="020b0503020204020204" pitchFamily="34" charset="-122"/>
                <a:cs typeface="微软雅黑" panose="020b0503020204020204" pitchFamily="34" charset="-120"/>
              </a:rPr>
              <a:t>   </a:t>
            </a:r>
            <a:r>
              <a:rPr lang="zh-CN" altLang="en-US" sz="3600" b="1">
                <a:solidFill>
                  <a:srgbClr val="00ADA3"/>
                </a:solidFill>
                <a:latin typeface="微软雅黑" panose="020b0503020204020204" pitchFamily="34" charset="-122"/>
                <a:ea typeface="微软雅黑" panose="020b0503020204020204" pitchFamily="34" charset="-122"/>
                <a:cs typeface="微软雅黑" panose="020b0503020204020204" pitchFamily="34" charset="-120"/>
              </a:rPr>
              <a:t>拓展阅读</a:t>
            </a:r>
            <a:endParaRPr lang="zh-CN" altLang="en-US" sz="3600" b="1">
              <a:solidFill>
                <a:srgbClr val="00ADA3"/>
              </a:solidFill>
              <a:latin typeface="微软雅黑" panose="020b0503020204020204" pitchFamily="34" charset="-122"/>
              <a:ea typeface="微软雅黑" panose="020b0503020204020204" pitchFamily="34" charset="-122"/>
              <a:cs typeface="微软雅黑" panose="020b0503020204020204" pitchFamily="34" charset="-120"/>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YT"/>
        <p:cNvGrpSpPr/>
        <p:nvPr/>
      </p:nvGrpSpPr>
      <p:grpSpPr>
        <a:xfrm>
          <a:off x="0" y="0"/>
          <a:ext cx="0" cy="0"/>
        </a:xfrm>
      </p:grpSpPr>
      <p:sp>
        <p:nvSpPr>
          <p:cNvPr id="11035" name="yt_shape_11035" title=""/>
          <p:cNvSpPr txBox="1"/>
          <p:nvPr/>
        </p:nvSpPr>
        <p:spPr>
          <a:xfrm>
            <a:off x="360080" y="1853475"/>
            <a:ext cx="11471999" cy="4653582"/>
          </a:xfrm>
          <a:prstGeom prst="rect">
            <a:avLst/>
          </a:prstGeom>
        </p:spPr>
        <p:txBody>
          <a:bodyPr vert="horz" wrap="square" lIns="0" tIns="0" rIns="0" bIns="0" rtlCol="0">
            <a:spAutoFit/>
          </a:bodyPr>
          <a:lstStyle>
            <a:lvl1pPr marL="0" algn="l" defTabSz="469265" rtl="0" eaLnBrk="1" latinLnBrk="0" hangingPunct="1">
              <a:defRPr sz="925" kern="1200">
                <a:solidFill>
                  <a:schemeClr val="tx1"/>
                </a:solidFill>
                <a:latin typeface="+mn-lt"/>
                <a:ea typeface="+mn-ea"/>
                <a:cs typeface="+mn-cs"/>
              </a:defRPr>
            </a:lvl1pPr>
            <a:lvl2pPr marL="234315" algn="l" defTabSz="469265" rtl="0" eaLnBrk="1" latinLnBrk="0" hangingPunct="1">
              <a:defRPr sz="925" kern="1200">
                <a:solidFill>
                  <a:schemeClr val="tx1"/>
                </a:solidFill>
                <a:latin typeface="+mn-lt"/>
                <a:ea typeface="+mn-ea"/>
                <a:cs typeface="+mn-cs"/>
              </a:defRPr>
            </a:lvl2pPr>
            <a:lvl3pPr marL="469265" algn="l" defTabSz="469265" rtl="0" eaLnBrk="1" latinLnBrk="0" hangingPunct="1">
              <a:defRPr sz="925" kern="1200">
                <a:solidFill>
                  <a:schemeClr val="tx1"/>
                </a:solidFill>
                <a:latin typeface="+mn-lt"/>
                <a:ea typeface="+mn-ea"/>
                <a:cs typeface="+mn-cs"/>
              </a:defRPr>
            </a:lvl3pPr>
            <a:lvl4pPr marL="703580" algn="l" defTabSz="469265" rtl="0" eaLnBrk="1" latinLnBrk="0" hangingPunct="1">
              <a:defRPr sz="925" kern="1200">
                <a:solidFill>
                  <a:schemeClr val="tx1"/>
                </a:solidFill>
                <a:latin typeface="+mn-lt"/>
                <a:ea typeface="+mn-ea"/>
                <a:cs typeface="+mn-cs"/>
              </a:defRPr>
            </a:lvl4pPr>
            <a:lvl5pPr marL="938530" algn="l" defTabSz="469265" rtl="0" eaLnBrk="1" latinLnBrk="0" hangingPunct="1">
              <a:defRPr sz="925" kern="1200">
                <a:solidFill>
                  <a:schemeClr val="tx1"/>
                </a:solidFill>
                <a:latin typeface="+mn-lt"/>
                <a:ea typeface="+mn-ea"/>
                <a:cs typeface="+mn-cs"/>
              </a:defRPr>
            </a:lvl5pPr>
            <a:lvl6pPr marL="1172845" algn="l" defTabSz="469265" rtl="0" eaLnBrk="1" latinLnBrk="0" hangingPunct="1">
              <a:defRPr sz="925" kern="1200">
                <a:solidFill>
                  <a:schemeClr val="tx1"/>
                </a:solidFill>
                <a:latin typeface="+mn-lt"/>
                <a:ea typeface="+mn-ea"/>
                <a:cs typeface="+mn-cs"/>
              </a:defRPr>
            </a:lvl6pPr>
            <a:lvl7pPr marL="1407795" algn="l" defTabSz="469265" rtl="0" eaLnBrk="1" latinLnBrk="0" hangingPunct="1">
              <a:defRPr sz="925" kern="1200">
                <a:solidFill>
                  <a:schemeClr val="tx1"/>
                </a:solidFill>
                <a:latin typeface="+mn-lt"/>
                <a:ea typeface="+mn-ea"/>
                <a:cs typeface="+mn-cs"/>
              </a:defRPr>
            </a:lvl7pPr>
            <a:lvl8pPr marL="1642110" algn="l" defTabSz="469265" rtl="0" eaLnBrk="1" latinLnBrk="0" hangingPunct="1">
              <a:defRPr sz="925" kern="1200">
                <a:solidFill>
                  <a:schemeClr val="tx1"/>
                </a:solidFill>
                <a:latin typeface="+mn-lt"/>
                <a:ea typeface="+mn-ea"/>
                <a:cs typeface="+mn-cs"/>
              </a:defRPr>
            </a:lvl8pPr>
            <a:lvl9pPr marL="1877060" algn="l" defTabSz="469265" rtl="0" eaLnBrk="1" latinLnBrk="0" hangingPunct="1">
              <a:defRPr sz="925" kern="1200">
                <a:solidFill>
                  <a:schemeClr val="tx1"/>
                </a:solidFill>
                <a:latin typeface="+mn-lt"/>
                <a:ea typeface="+mn-ea"/>
                <a:cs typeface="+mn-cs"/>
              </a:defRPr>
            </a:lvl9pPr>
          </a:lstStyle>
          <a:p>
            <a:pPr indent="713105" eaLnBrk="1" latinLnBrk="0" hangingPunct="0">
              <a:lnSpc>
                <a:spcPct val="120000"/>
              </a:lnSpc>
            </a:pPr>
            <a:r>
              <a:rPr lang="en-US"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rPr>
              <a:t>On February 2, 2023, Donna, a mother in America, posted a sad message on Facebook, </a:t>
            </a:r>
            <a:r>
              <a:rPr lang="en-US" altLang="zh-CN" sz="2800" b="1" i="0" u="none">
                <a:solidFill>
                  <a:srgbClr val="000000"/>
                </a:solidFill>
                <a:effectLst/>
                <a:latin typeface="宋体" panose="02010600030101010101" pitchFamily="2" charset="-122"/>
                <a:ea typeface="宋体" panose="02010600030101010101" pitchFamily="2" charset="-122"/>
                <a:cs typeface="Times New Roman" panose="02020603050405020304" pitchFamily="9"/>
              </a:rPr>
              <a:t>“</a:t>
            </a:r>
            <a:r>
              <a:rPr lang="en-US"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rPr>
              <a:t>I'm looking for a young man to be my son's friend, between the age of 20 and 28, who would like to make some 1.</a:t>
            </a:r>
            <a:r>
              <a:rPr lang="zh-CN" altLang="zh-CN" sz="100" b="1" i="0" spc="-100">
                <a:solidFill>
                  <a:srgbClr val="FF0000"/>
                </a:solidFill>
                <a:effectLst/>
                <a:latin typeface="Times New Roman" panose="02020603050405020304" pitchFamily="9"/>
                <a:ea typeface="宋体" panose="02010600030101010101" pitchFamily="2" charset="-122"/>
                <a:cs typeface="Times New Roman" panose="02020603050405020304" pitchFamily="9"/>
              </a:rPr>
              <a:t> </a:t>
            </a:r>
            <a:r>
              <a:rPr lang="zh-CN" altLang="zh-CN" sz="2800" b="1" i="0" u="sng">
                <a:solidFill>
                  <a:srgbClr val="000000"/>
                </a:solidFill>
                <a:effectLst/>
                <a:uFill>
                  <a:solidFill>
                    <a:srgbClr val="000000"/>
                  </a:solidFill>
                </a:uFill>
                <a:latin typeface="Times New Roman" panose="02020603050405020304" pitchFamily="9"/>
                <a:ea typeface="宋体" panose="02010600030101010101" pitchFamily="2" charset="-122"/>
                <a:cs typeface="Times New Roman" panose="02020603050405020304" pitchFamily="9"/>
              </a:rPr>
              <a:t> </a:t>
            </a:r>
            <a:r>
              <a:rPr lang="zh-CN" altLang="zh-CN" sz="2800" b="1" i="0" u="sng">
                <a:solidFill>
                  <a:srgbClr val="FF0000"/>
                </a:solidFill>
                <a:effectLst/>
                <a:uFill>
                  <a:solidFill>
                    <a:srgbClr val="000000"/>
                  </a:solidFill>
                </a:uFill>
                <a:latin typeface="Times New Roman" panose="02020603050405020304" pitchFamily="9"/>
                <a:ea typeface="宋体" panose="02010600030101010101" pitchFamily="2" charset="-122"/>
                <a:cs typeface="Courier New" panose="02070309020205020404" pitchFamily="9"/>
              </a:rPr>
              <a:t>　</a:t>
            </a:r>
            <a:r>
              <a:rPr lang="en-US" altLang="zh-CN" sz="2800" b="1" i="0" u="sng" smtClean="0">
                <a:solidFill>
                  <a:srgbClr val="FF0000">
                    <a:alpha val="0"/>
                  </a:srgbClr>
                </a:solidFill>
                <a:effectLst/>
                <a:uFill>
                  <a:solidFill>
                    <a:srgbClr val="000000"/>
                  </a:solidFill>
                </a:uFill>
                <a:latin typeface="Times New Roman" panose="02020603050405020304" pitchFamily="9"/>
                <a:ea typeface="宋体" panose="02010600030101010101" pitchFamily="2" charset="-122"/>
                <a:cs typeface="Times New Roman" panose="02020603050405020304" pitchFamily="9"/>
              </a:rPr>
              <a:t>my</a:t>
            </a:r>
            <a:r>
              <a:rPr lang="zh-CN" altLang="zh-CN" sz="2800" b="1" i="0" u="sng">
                <a:solidFill>
                  <a:srgbClr val="FF0000">
                    <a:alpha val="0"/>
                  </a:srgbClr>
                </a:solidFill>
                <a:effectLst/>
                <a:uFill>
                  <a:solidFill>
                    <a:srgbClr val="000000"/>
                  </a:solidFill>
                </a:uFill>
                <a:latin typeface="Times New Roman" panose="02020603050405020304" pitchFamily="9"/>
                <a:ea typeface="宋体" panose="02010600030101010101" pitchFamily="2" charset="-122"/>
                <a:cs typeface="Courier New" panose="02070309020205020404" pitchFamily="9"/>
              </a:rPr>
              <a:t>　</a:t>
            </a:r>
            <a:r>
              <a:rPr lang="zh-CN" altLang="zh-CN" sz="2800" b="1" i="0" u="sng">
                <a:solidFill>
                  <a:srgbClr val="000000"/>
                </a:solidFill>
                <a:effectLst/>
                <a:uFill>
                  <a:solidFill>
                    <a:srgbClr val="000000"/>
                  </a:solidFill>
                </a:uFill>
                <a:latin typeface="Times New Roman" panose="02020603050405020304" pitchFamily="9"/>
                <a:ea typeface="宋体" panose="02010600030101010101" pitchFamily="2" charset="-122"/>
                <a:cs typeface="Times New Roman" panose="02020603050405020304" pitchFamily="9"/>
              </a:rPr>
              <a:t> </a:t>
            </a:r>
            <a:r>
              <a:rPr lang="zh-CN" altLang="zh-CN" sz="100" b="1" i="0" spc="-100">
                <a:noFill/>
                <a:effectLst/>
                <a:latin typeface="Times New Roman" panose="02020603050405020304" pitchFamily="9"/>
                <a:ea typeface="宋体" panose="02010600030101010101" pitchFamily="2" charset="-122"/>
                <a:cs typeface="Times New Roman" panose="02020603050405020304" pitchFamily="9"/>
              </a:rPr>
              <a:t>⁠</a:t>
            </a:r>
            <a:r>
              <a:rPr lang="en-US"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rPr>
              <a:t>.Two days a month for two hours each, I'll 2.</a:t>
            </a:r>
            <a:r>
              <a:rPr lang="zh-CN" altLang="zh-CN" sz="100" b="1" i="0" spc="-100">
                <a:solidFill>
                  <a:srgbClr val="FF0000"/>
                </a:solidFill>
                <a:effectLst/>
                <a:latin typeface="Times New Roman" panose="02020603050405020304" pitchFamily="9"/>
                <a:ea typeface="宋体" panose="02010600030101010101" pitchFamily="2" charset="-122"/>
                <a:cs typeface="Times New Roman" panose="02020603050405020304" pitchFamily="9"/>
              </a:rPr>
              <a:t> </a:t>
            </a:r>
            <a:r>
              <a:rPr lang="zh-CN" altLang="zh-CN" sz="2800" b="1" i="0" u="sng">
                <a:solidFill>
                  <a:srgbClr val="000000"/>
                </a:solidFill>
                <a:effectLst/>
                <a:uFill>
                  <a:solidFill>
                    <a:srgbClr val="000000"/>
                  </a:solidFill>
                </a:uFill>
                <a:latin typeface="Times New Roman" panose="02020603050405020304" pitchFamily="9"/>
                <a:ea typeface="宋体" panose="02010600030101010101" pitchFamily="2" charset="-122"/>
                <a:cs typeface="Times New Roman" panose="02020603050405020304" pitchFamily="9"/>
              </a:rPr>
              <a:t> </a:t>
            </a:r>
            <a:r>
              <a:rPr lang="zh-CN" altLang="zh-CN" sz="2800" b="1" i="0" u="sng">
                <a:solidFill>
                  <a:srgbClr val="FF0000"/>
                </a:solidFill>
                <a:effectLst/>
                <a:uFill>
                  <a:solidFill>
                    <a:srgbClr val="000000"/>
                  </a:solidFill>
                </a:uFill>
                <a:latin typeface="Times New Roman" panose="02020603050405020304" pitchFamily="9"/>
                <a:ea typeface="宋体" panose="02010600030101010101" pitchFamily="2" charset="-122"/>
                <a:cs typeface="Courier New" panose="02070309020205020404" pitchFamily="9"/>
              </a:rPr>
              <a:t>　</a:t>
            </a:r>
            <a:r>
              <a:rPr lang="en-US" altLang="zh-CN" sz="2800" b="1" i="0" u="sng">
                <a:solidFill>
                  <a:srgbClr val="FF0000">
                    <a:alpha val="0"/>
                  </a:srgbClr>
                </a:solidFill>
                <a:effectLst/>
                <a:uFill>
                  <a:solidFill>
                    <a:srgbClr val="000000"/>
                  </a:solidFill>
                </a:uFill>
                <a:latin typeface="Times New Roman" panose="02020603050405020304" pitchFamily="9"/>
                <a:ea typeface="宋体" panose="02010600030101010101" pitchFamily="2" charset="-122"/>
                <a:cs typeface="Times New Roman" panose="02020603050405020304" pitchFamily="9"/>
              </a:rPr>
              <a:t>pay</a:t>
            </a:r>
            <a:r>
              <a:rPr lang="zh-CN" altLang="zh-CN" sz="2800" b="1" i="0" u="sng">
                <a:solidFill>
                  <a:srgbClr val="FF0000">
                    <a:alpha val="0"/>
                  </a:srgbClr>
                </a:solidFill>
                <a:effectLst/>
                <a:uFill>
                  <a:solidFill>
                    <a:srgbClr val="000000"/>
                  </a:solidFill>
                </a:uFill>
                <a:latin typeface="Times New Roman" panose="02020603050405020304" pitchFamily="9"/>
                <a:ea typeface="宋体" panose="02010600030101010101" pitchFamily="2" charset="-122"/>
                <a:cs typeface="Courier New" panose="02070309020205020404" pitchFamily="9"/>
              </a:rPr>
              <a:t>　</a:t>
            </a:r>
            <a:r>
              <a:rPr lang="zh-CN" altLang="zh-CN" sz="2800" b="1" i="0" u="sng">
                <a:solidFill>
                  <a:srgbClr val="000000"/>
                </a:solidFill>
                <a:effectLst/>
                <a:uFill>
                  <a:solidFill>
                    <a:srgbClr val="000000"/>
                  </a:solidFill>
                </a:uFill>
                <a:latin typeface="Times New Roman" panose="02020603050405020304" pitchFamily="9"/>
                <a:ea typeface="宋体" panose="02010600030101010101" pitchFamily="2" charset="-122"/>
                <a:cs typeface="Times New Roman" panose="02020603050405020304" pitchFamily="9"/>
              </a:rPr>
              <a:t> </a:t>
            </a:r>
            <a:r>
              <a:rPr lang="zh-CN" altLang="zh-CN" sz="100" b="1" i="0" spc="-100">
                <a:noFill/>
                <a:effectLst/>
                <a:latin typeface="Times New Roman" panose="02020603050405020304" pitchFamily="9"/>
                <a:ea typeface="宋体" panose="02010600030101010101" pitchFamily="2" charset="-122"/>
                <a:cs typeface="Times New Roman" panose="02020603050405020304" pitchFamily="9"/>
              </a:rPr>
              <a:t>⁠</a:t>
            </a:r>
            <a:r>
              <a:rPr lang="en-US"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rPr>
              <a:t> you $80.All you have to do is sitting with my son Christian and play video games in his room and nothing more.He's 24 and has Down Syndrome(</a:t>
            </a:r>
            <a:r>
              <a:rPr lang="zh-CN"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rPr>
              <a:t>唐氏综合征</a:t>
            </a:r>
            <a:r>
              <a:rPr lang="en-US"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rPr>
              <a:t>)</a:t>
            </a:r>
            <a:r>
              <a:rPr lang="zh-CN"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rPr>
              <a:t>．</a:t>
            </a:r>
            <a:r>
              <a:rPr lang="en-US"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rPr>
              <a:t>He doesn't have any friends of his 3.</a:t>
            </a:r>
            <a:r>
              <a:rPr lang="zh-CN" altLang="zh-CN" sz="100" b="1" i="0" spc="-100">
                <a:solidFill>
                  <a:srgbClr val="FF0000"/>
                </a:solidFill>
                <a:effectLst/>
                <a:latin typeface="Times New Roman" panose="02020603050405020304" pitchFamily="9"/>
                <a:ea typeface="宋体" panose="02010600030101010101" pitchFamily="2" charset="-122"/>
                <a:cs typeface="Times New Roman" panose="02020603050405020304" pitchFamily="9"/>
              </a:rPr>
              <a:t> </a:t>
            </a:r>
            <a:r>
              <a:rPr lang="zh-CN" altLang="zh-CN" sz="2800" b="1" i="0" u="sng">
                <a:solidFill>
                  <a:srgbClr val="000000"/>
                </a:solidFill>
                <a:effectLst/>
                <a:uFill>
                  <a:solidFill>
                    <a:srgbClr val="000000"/>
                  </a:solidFill>
                </a:uFill>
                <a:latin typeface="Times New Roman" panose="02020603050405020304" pitchFamily="9"/>
                <a:ea typeface="宋体" panose="02010600030101010101" pitchFamily="2" charset="-122"/>
                <a:cs typeface="Times New Roman" panose="02020603050405020304" pitchFamily="9"/>
              </a:rPr>
              <a:t> </a:t>
            </a:r>
            <a:r>
              <a:rPr lang="zh-CN" altLang="zh-CN" sz="2800" b="1" i="0" u="sng">
                <a:solidFill>
                  <a:srgbClr val="FF0000"/>
                </a:solidFill>
                <a:effectLst/>
                <a:uFill>
                  <a:solidFill>
                    <a:srgbClr val="000000"/>
                  </a:solidFill>
                </a:uFill>
                <a:latin typeface="Times New Roman" panose="02020603050405020304" pitchFamily="9"/>
                <a:ea typeface="宋体" panose="02010600030101010101" pitchFamily="2" charset="-122"/>
                <a:cs typeface="Courier New" panose="02070309020205020404" pitchFamily="9"/>
              </a:rPr>
              <a:t>　</a:t>
            </a:r>
            <a:r>
              <a:rPr lang="en-US" altLang="zh-CN" sz="2800" b="1" i="0" u="sng">
                <a:solidFill>
                  <a:srgbClr val="FF0000">
                    <a:alpha val="0"/>
                  </a:srgbClr>
                </a:solidFill>
                <a:effectLst/>
                <a:uFill>
                  <a:solidFill>
                    <a:srgbClr val="000000"/>
                  </a:solidFill>
                </a:uFill>
                <a:latin typeface="Times New Roman" panose="02020603050405020304" pitchFamily="9"/>
                <a:ea typeface="宋体" panose="02010600030101010101" pitchFamily="2" charset="-122"/>
                <a:cs typeface="Times New Roman" panose="02020603050405020304" pitchFamily="9"/>
              </a:rPr>
              <a:t>age</a:t>
            </a:r>
            <a:r>
              <a:rPr lang="zh-CN" altLang="zh-CN" sz="2800" b="1" i="0" u="sng">
                <a:solidFill>
                  <a:srgbClr val="FF0000">
                    <a:alpha val="0"/>
                  </a:srgbClr>
                </a:solidFill>
                <a:effectLst/>
                <a:uFill>
                  <a:solidFill>
                    <a:srgbClr val="000000"/>
                  </a:solidFill>
                </a:uFill>
                <a:latin typeface="Times New Roman" panose="02020603050405020304" pitchFamily="9"/>
                <a:ea typeface="宋体" panose="02010600030101010101" pitchFamily="2" charset="-122"/>
                <a:cs typeface="Courier New" panose="02070309020205020404" pitchFamily="9"/>
              </a:rPr>
              <a:t>　</a:t>
            </a:r>
            <a:r>
              <a:rPr lang="zh-CN" altLang="zh-CN" sz="2800" b="1" i="0" u="sng">
                <a:solidFill>
                  <a:srgbClr val="000000"/>
                </a:solidFill>
                <a:effectLst/>
                <a:uFill>
                  <a:solidFill>
                    <a:srgbClr val="000000"/>
                  </a:solidFill>
                </a:uFill>
                <a:latin typeface="Times New Roman" panose="02020603050405020304" pitchFamily="9"/>
                <a:ea typeface="宋体" panose="02010600030101010101" pitchFamily="2" charset="-122"/>
                <a:cs typeface="Times New Roman" panose="02020603050405020304" pitchFamily="9"/>
              </a:rPr>
              <a:t> </a:t>
            </a:r>
            <a:r>
              <a:rPr lang="zh-CN" altLang="zh-CN" sz="100" b="1" i="0" spc="-100">
                <a:noFill/>
                <a:effectLst/>
                <a:latin typeface="Times New Roman" panose="02020603050405020304" pitchFamily="9"/>
                <a:ea typeface="宋体" panose="02010600030101010101" pitchFamily="2" charset="-122"/>
                <a:cs typeface="Times New Roman" panose="02020603050405020304" pitchFamily="9"/>
              </a:rPr>
              <a:t>⁠</a:t>
            </a:r>
            <a:r>
              <a:rPr lang="en-US"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rPr>
              <a:t>.You will not be alone with 4.</a:t>
            </a:r>
            <a:r>
              <a:rPr lang="zh-CN" altLang="zh-CN" sz="100" b="1" i="0" spc="-100">
                <a:solidFill>
                  <a:srgbClr val="FF0000"/>
                </a:solidFill>
                <a:effectLst/>
                <a:latin typeface="Times New Roman" panose="02020603050405020304" pitchFamily="9"/>
                <a:ea typeface="宋体" panose="02010600030101010101" pitchFamily="2" charset="-122"/>
                <a:cs typeface="Times New Roman" panose="02020603050405020304" pitchFamily="9"/>
              </a:rPr>
              <a:t> </a:t>
            </a:r>
            <a:r>
              <a:rPr lang="zh-CN" altLang="zh-CN" sz="2800" b="1" i="0" u="sng">
                <a:solidFill>
                  <a:srgbClr val="000000"/>
                </a:solidFill>
                <a:effectLst/>
                <a:uFill>
                  <a:solidFill>
                    <a:srgbClr val="000000"/>
                  </a:solidFill>
                </a:uFill>
                <a:latin typeface="Times New Roman" panose="02020603050405020304" pitchFamily="9"/>
                <a:ea typeface="宋体" panose="02010600030101010101" pitchFamily="2" charset="-122"/>
                <a:cs typeface="Times New Roman" panose="02020603050405020304" pitchFamily="9"/>
              </a:rPr>
              <a:t> </a:t>
            </a:r>
            <a:r>
              <a:rPr lang="zh-CN" altLang="zh-CN" sz="2800" b="1" i="0" u="sng">
                <a:solidFill>
                  <a:srgbClr val="FF0000"/>
                </a:solidFill>
                <a:effectLst/>
                <a:uFill>
                  <a:solidFill>
                    <a:srgbClr val="000000"/>
                  </a:solidFill>
                </a:uFill>
                <a:latin typeface="Times New Roman" panose="02020603050405020304" pitchFamily="9"/>
                <a:ea typeface="宋体" panose="02010600030101010101" pitchFamily="2" charset="-122"/>
                <a:cs typeface="Courier New" panose="02070309020205020404" pitchFamily="9"/>
              </a:rPr>
              <a:t>　</a:t>
            </a:r>
            <a:r>
              <a:rPr lang="en-US" altLang="zh-CN" sz="2800" b="1" i="0" u="sng">
                <a:solidFill>
                  <a:srgbClr val="FF0000">
                    <a:alpha val="0"/>
                  </a:srgbClr>
                </a:solidFill>
                <a:effectLst/>
                <a:uFill>
                  <a:solidFill>
                    <a:srgbClr val="000000"/>
                  </a:solidFill>
                </a:uFill>
                <a:latin typeface="Times New Roman" panose="02020603050405020304" pitchFamily="9"/>
                <a:ea typeface="宋体" panose="02010600030101010101" pitchFamily="2" charset="-122"/>
                <a:cs typeface="Times New Roman" panose="02020603050405020304" pitchFamily="9"/>
              </a:rPr>
              <a:t>him</a:t>
            </a:r>
            <a:r>
              <a:rPr lang="zh-CN" altLang="zh-CN" sz="2800" b="1" i="0" u="sng">
                <a:solidFill>
                  <a:srgbClr val="FF0000">
                    <a:alpha val="0"/>
                  </a:srgbClr>
                </a:solidFill>
                <a:effectLst/>
                <a:uFill>
                  <a:solidFill>
                    <a:srgbClr val="000000"/>
                  </a:solidFill>
                </a:uFill>
                <a:latin typeface="Times New Roman" panose="02020603050405020304" pitchFamily="9"/>
                <a:ea typeface="宋体" panose="02010600030101010101" pitchFamily="2" charset="-122"/>
                <a:cs typeface="Courier New" panose="02070309020205020404" pitchFamily="9"/>
              </a:rPr>
              <a:t>　</a:t>
            </a:r>
            <a:r>
              <a:rPr lang="zh-CN" altLang="zh-CN" sz="2800" b="1" i="0" u="sng">
                <a:solidFill>
                  <a:srgbClr val="000000"/>
                </a:solidFill>
                <a:effectLst/>
                <a:uFill>
                  <a:solidFill>
                    <a:srgbClr val="000000"/>
                  </a:solidFill>
                </a:uFill>
                <a:latin typeface="Times New Roman" panose="02020603050405020304" pitchFamily="9"/>
                <a:ea typeface="宋体" panose="02010600030101010101" pitchFamily="2" charset="-122"/>
                <a:cs typeface="Times New Roman" panose="02020603050405020304" pitchFamily="9"/>
              </a:rPr>
              <a:t> </a:t>
            </a:r>
            <a:r>
              <a:rPr lang="zh-CN" altLang="zh-CN" sz="100" b="1" i="0" spc="-100">
                <a:noFill/>
                <a:effectLst/>
                <a:latin typeface="Times New Roman" panose="02020603050405020304" pitchFamily="9"/>
                <a:ea typeface="宋体" panose="02010600030101010101" pitchFamily="2" charset="-122"/>
                <a:cs typeface="Times New Roman" panose="02020603050405020304" pitchFamily="9"/>
              </a:rPr>
              <a:t>⁠</a:t>
            </a:r>
            <a:r>
              <a:rPr lang="en-US"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rPr>
              <a:t>.His grandpa or I will be always at home together with you.He won't know you are getting paid.</a:t>
            </a:r>
            <a:r>
              <a:rPr lang="en-US" altLang="zh-CN" sz="2800" b="1" i="0" u="none">
                <a:solidFill>
                  <a:srgbClr val="000000"/>
                </a:solidFill>
                <a:effectLst/>
                <a:latin typeface="宋体" panose="02010600030101010101" pitchFamily="2" charset="-122"/>
                <a:ea typeface="宋体" panose="02010600030101010101" pitchFamily="2" charset="-122"/>
                <a:cs typeface="Times New Roman" panose="02020603050405020304" pitchFamily="9"/>
              </a:rPr>
              <a:t>”</a:t>
            </a:r>
            <a:endParaRPr lang="en-US" altLang="zh-CN" sz="2800" b="1" i="0" u="none">
              <a:solidFill>
                <a:srgbClr val="000000"/>
              </a:solidFill>
              <a:effectLst/>
              <a:latin typeface="宋体" panose="02010600030101010101" pitchFamily="2" charset="-122"/>
              <a:ea typeface="宋体" panose="02010600030101010101" pitchFamily="2" charset="-122"/>
              <a:cs typeface="Times New Roman" panose="02020603050405020304" pitchFamily="9"/>
            </a:endParaRPr>
          </a:p>
        </p:txBody>
      </p:sp>
      <p:sp>
        <p:nvSpPr>
          <p:cNvPr id="2" name="文本框 1" title=""/>
          <p:cNvSpPr txBox="1"/>
          <p:nvPr/>
        </p:nvSpPr>
        <p:spPr>
          <a:xfrm>
            <a:off x="9738426" y="2642690"/>
            <a:ext cx="1537716" cy="733692"/>
          </a:xfrm>
          <a:prstGeom prst="rect">
            <a:avLst/>
          </a:prstGeom>
          <a:noFill/>
        </p:spPr>
        <p:txBody>
          <a:bodyPr vert="horz" wrap="none" rtlCol="0">
            <a:noAutofit/>
          </a:bodyPr>
          <a:lstStyle>
            <a:lvl1pPr marL="0" algn="l" defTabSz="469265" rtl="0" eaLnBrk="1" latinLnBrk="0" hangingPunct="1">
              <a:defRPr sz="925" kern="1200">
                <a:solidFill>
                  <a:schemeClr val="tx1"/>
                </a:solidFill>
                <a:latin typeface="+mn-lt"/>
                <a:ea typeface="+mn-ea"/>
                <a:cs typeface="+mn-cs"/>
              </a:defRPr>
            </a:lvl1pPr>
            <a:lvl2pPr marL="234315" algn="l" defTabSz="469265" rtl="0" eaLnBrk="1" latinLnBrk="0" hangingPunct="1">
              <a:defRPr sz="925" kern="1200">
                <a:solidFill>
                  <a:schemeClr val="tx1"/>
                </a:solidFill>
                <a:latin typeface="+mn-lt"/>
                <a:ea typeface="+mn-ea"/>
                <a:cs typeface="+mn-cs"/>
              </a:defRPr>
            </a:lvl2pPr>
            <a:lvl3pPr marL="469265" algn="l" defTabSz="469265" rtl="0" eaLnBrk="1" latinLnBrk="0" hangingPunct="1">
              <a:defRPr sz="925" kern="1200">
                <a:solidFill>
                  <a:schemeClr val="tx1"/>
                </a:solidFill>
                <a:latin typeface="+mn-lt"/>
                <a:ea typeface="+mn-ea"/>
                <a:cs typeface="+mn-cs"/>
              </a:defRPr>
            </a:lvl3pPr>
            <a:lvl4pPr marL="703580" algn="l" defTabSz="469265" rtl="0" eaLnBrk="1" latinLnBrk="0" hangingPunct="1">
              <a:defRPr sz="925" kern="1200">
                <a:solidFill>
                  <a:schemeClr val="tx1"/>
                </a:solidFill>
                <a:latin typeface="+mn-lt"/>
                <a:ea typeface="+mn-ea"/>
                <a:cs typeface="+mn-cs"/>
              </a:defRPr>
            </a:lvl4pPr>
            <a:lvl5pPr marL="938530" algn="l" defTabSz="469265" rtl="0" eaLnBrk="1" latinLnBrk="0" hangingPunct="1">
              <a:defRPr sz="925" kern="1200">
                <a:solidFill>
                  <a:schemeClr val="tx1"/>
                </a:solidFill>
                <a:latin typeface="+mn-lt"/>
                <a:ea typeface="+mn-ea"/>
                <a:cs typeface="+mn-cs"/>
              </a:defRPr>
            </a:lvl5pPr>
            <a:lvl6pPr marL="1172845" algn="l" defTabSz="469265" rtl="0" eaLnBrk="1" latinLnBrk="0" hangingPunct="1">
              <a:defRPr sz="925" kern="1200">
                <a:solidFill>
                  <a:schemeClr val="tx1"/>
                </a:solidFill>
                <a:latin typeface="+mn-lt"/>
                <a:ea typeface="+mn-ea"/>
                <a:cs typeface="+mn-cs"/>
              </a:defRPr>
            </a:lvl6pPr>
            <a:lvl7pPr marL="1407795" algn="l" defTabSz="469265" rtl="0" eaLnBrk="1" latinLnBrk="0" hangingPunct="1">
              <a:defRPr sz="925" kern="1200">
                <a:solidFill>
                  <a:schemeClr val="tx1"/>
                </a:solidFill>
                <a:latin typeface="+mn-lt"/>
                <a:ea typeface="+mn-ea"/>
                <a:cs typeface="+mn-cs"/>
              </a:defRPr>
            </a:lvl7pPr>
            <a:lvl8pPr marL="1642110" algn="l" defTabSz="469265" rtl="0" eaLnBrk="1" latinLnBrk="0" hangingPunct="1">
              <a:defRPr sz="925" kern="1200">
                <a:solidFill>
                  <a:schemeClr val="tx1"/>
                </a:solidFill>
                <a:latin typeface="+mn-lt"/>
                <a:ea typeface="+mn-ea"/>
                <a:cs typeface="+mn-cs"/>
              </a:defRPr>
            </a:lvl8pPr>
            <a:lvl9pPr marL="1877060" algn="l" defTabSz="469265" rtl="0" eaLnBrk="1" latinLnBrk="0" hangingPunct="1">
              <a:defRPr sz="925" kern="1200">
                <a:solidFill>
                  <a:schemeClr val="tx1"/>
                </a:solidFill>
                <a:latin typeface="+mn-lt"/>
                <a:ea typeface="+mn-ea"/>
                <a:cs typeface="+mn-cs"/>
              </a:defRPr>
            </a:lvl9pPr>
          </a:lstStyle>
          <a:p>
            <a:pPr>
              <a:lnSpc>
                <a:spcPct val="150000"/>
              </a:lnSpc>
            </a:pPr>
            <a:r>
              <a:rPr kumimoji="0" lang="en-US" altLang="zh-CN" sz="2800" b="1" i="0" strike="noStrike" kern="1200" cap="none" spc="0" normalizeH="0" baseline="0" noProof="0">
                <a:ln>
                  <a:noFill/>
                </a:ln>
                <a:solidFill>
                  <a:srgbClr val="FF0000"/>
                </a:solidFill>
                <a:effectLst/>
                <a:uLnTx/>
                <a:uFill>
                  <a:solidFill>
                    <a:srgbClr val="000000"/>
                  </a:solidFill>
                </a:uFill>
                <a:latin typeface="Times New Roman" panose="02020603050405020304" pitchFamily="9"/>
                <a:ea typeface="宋体" panose="02010600030101010101" pitchFamily="2" charset="-122"/>
                <a:cs typeface="Times New Roman" panose="02020603050405020304" pitchFamily="9"/>
              </a:rPr>
              <a:t>money</a:t>
            </a:r>
            <a:r>
              <a:rPr kumimoji="0" lang="zh-CN" altLang="zh-CN" sz="2800" b="1" i="0" strike="noStrike" kern="1200" cap="none" spc="0" normalizeH="0" baseline="0" noProof="0">
                <a:ln>
                  <a:noFill/>
                </a:ln>
                <a:solidFill>
                  <a:srgbClr val="FF0000"/>
                </a:solidFill>
                <a:effectLst/>
                <a:uLnTx/>
                <a:uFill>
                  <a:solidFill>
                    <a:srgbClr val="000000"/>
                  </a:solidFill>
                </a:uFill>
                <a:latin typeface="Times New Roman" panose="02020603050405020304" pitchFamily="9"/>
                <a:ea typeface="宋体" panose="02010600030101010101" pitchFamily="2" charset="-122"/>
                <a:cs typeface="Courier New" panose="02070309020205020404" pitchFamily="9"/>
              </a:rPr>
              <a:t>　</a:t>
            </a:r>
            <a:endParaRPr lang="zh-CN" altLang="en-US">
              <a:solidFill>
                <a:srgbClr val="FF0000"/>
              </a:solidFill>
            </a:endParaRPr>
          </a:p>
        </p:txBody>
      </p:sp>
      <p:sp>
        <p:nvSpPr>
          <p:cNvPr id="3" name="文本框 2" title=""/>
          <p:cNvSpPr txBox="1"/>
          <p:nvPr/>
        </p:nvSpPr>
        <p:spPr>
          <a:xfrm>
            <a:off x="6642737" y="3155662"/>
            <a:ext cx="1085978" cy="733692"/>
          </a:xfrm>
          <a:prstGeom prst="rect">
            <a:avLst/>
          </a:prstGeom>
          <a:noFill/>
        </p:spPr>
        <p:txBody>
          <a:bodyPr vert="horz" wrap="none" rtlCol="0">
            <a:noAutofit/>
          </a:bodyPr>
          <a:lstStyle>
            <a:lvl1pPr marL="0" algn="l" defTabSz="469265" rtl="0" eaLnBrk="1" latinLnBrk="0" hangingPunct="1">
              <a:defRPr sz="925" kern="1200">
                <a:solidFill>
                  <a:schemeClr val="tx1"/>
                </a:solidFill>
                <a:latin typeface="+mn-lt"/>
                <a:ea typeface="+mn-ea"/>
                <a:cs typeface="+mn-cs"/>
              </a:defRPr>
            </a:lvl1pPr>
            <a:lvl2pPr marL="234315" algn="l" defTabSz="469265" rtl="0" eaLnBrk="1" latinLnBrk="0" hangingPunct="1">
              <a:defRPr sz="925" kern="1200">
                <a:solidFill>
                  <a:schemeClr val="tx1"/>
                </a:solidFill>
                <a:latin typeface="+mn-lt"/>
                <a:ea typeface="+mn-ea"/>
                <a:cs typeface="+mn-cs"/>
              </a:defRPr>
            </a:lvl2pPr>
            <a:lvl3pPr marL="469265" algn="l" defTabSz="469265" rtl="0" eaLnBrk="1" latinLnBrk="0" hangingPunct="1">
              <a:defRPr sz="925" kern="1200">
                <a:solidFill>
                  <a:schemeClr val="tx1"/>
                </a:solidFill>
                <a:latin typeface="+mn-lt"/>
                <a:ea typeface="+mn-ea"/>
                <a:cs typeface="+mn-cs"/>
              </a:defRPr>
            </a:lvl3pPr>
            <a:lvl4pPr marL="703580" algn="l" defTabSz="469265" rtl="0" eaLnBrk="1" latinLnBrk="0" hangingPunct="1">
              <a:defRPr sz="925" kern="1200">
                <a:solidFill>
                  <a:schemeClr val="tx1"/>
                </a:solidFill>
                <a:latin typeface="+mn-lt"/>
                <a:ea typeface="+mn-ea"/>
                <a:cs typeface="+mn-cs"/>
              </a:defRPr>
            </a:lvl4pPr>
            <a:lvl5pPr marL="938530" algn="l" defTabSz="469265" rtl="0" eaLnBrk="1" latinLnBrk="0" hangingPunct="1">
              <a:defRPr sz="925" kern="1200">
                <a:solidFill>
                  <a:schemeClr val="tx1"/>
                </a:solidFill>
                <a:latin typeface="+mn-lt"/>
                <a:ea typeface="+mn-ea"/>
                <a:cs typeface="+mn-cs"/>
              </a:defRPr>
            </a:lvl5pPr>
            <a:lvl6pPr marL="1172845" algn="l" defTabSz="469265" rtl="0" eaLnBrk="1" latinLnBrk="0" hangingPunct="1">
              <a:defRPr sz="925" kern="1200">
                <a:solidFill>
                  <a:schemeClr val="tx1"/>
                </a:solidFill>
                <a:latin typeface="+mn-lt"/>
                <a:ea typeface="+mn-ea"/>
                <a:cs typeface="+mn-cs"/>
              </a:defRPr>
            </a:lvl6pPr>
            <a:lvl7pPr marL="1407795" algn="l" defTabSz="469265" rtl="0" eaLnBrk="1" latinLnBrk="0" hangingPunct="1">
              <a:defRPr sz="925" kern="1200">
                <a:solidFill>
                  <a:schemeClr val="tx1"/>
                </a:solidFill>
                <a:latin typeface="+mn-lt"/>
                <a:ea typeface="+mn-ea"/>
                <a:cs typeface="+mn-cs"/>
              </a:defRPr>
            </a:lvl7pPr>
            <a:lvl8pPr marL="1642110" algn="l" defTabSz="469265" rtl="0" eaLnBrk="1" latinLnBrk="0" hangingPunct="1">
              <a:defRPr sz="925" kern="1200">
                <a:solidFill>
                  <a:schemeClr val="tx1"/>
                </a:solidFill>
                <a:latin typeface="+mn-lt"/>
                <a:ea typeface="+mn-ea"/>
                <a:cs typeface="+mn-cs"/>
              </a:defRPr>
            </a:lvl8pPr>
            <a:lvl9pPr marL="1877060" algn="l" defTabSz="469265" rtl="0" eaLnBrk="1" latinLnBrk="0" hangingPunct="1">
              <a:defRPr sz="925" kern="1200">
                <a:solidFill>
                  <a:schemeClr val="tx1"/>
                </a:solidFill>
                <a:latin typeface="+mn-lt"/>
                <a:ea typeface="+mn-ea"/>
                <a:cs typeface="+mn-cs"/>
              </a:defRPr>
            </a:lvl9pPr>
          </a:lstStyle>
          <a:p>
            <a:pPr>
              <a:lnSpc>
                <a:spcPct val="150000"/>
              </a:lnSpc>
            </a:pPr>
            <a:r>
              <a:rPr kumimoji="0" lang="en-US" altLang="zh-CN" sz="2800" b="1" i="0" strike="noStrike" kern="1200" cap="none" spc="0" normalizeH="0" baseline="0" noProof="0">
                <a:ln>
                  <a:noFill/>
                </a:ln>
                <a:solidFill>
                  <a:srgbClr val="FF0000"/>
                </a:solidFill>
                <a:effectLst/>
                <a:uLnTx/>
                <a:uFill>
                  <a:solidFill>
                    <a:srgbClr val="000000"/>
                  </a:solidFill>
                </a:uFill>
                <a:latin typeface="Times New Roman" panose="02020603050405020304" pitchFamily="9"/>
                <a:ea typeface="宋体" panose="02010600030101010101" pitchFamily="2" charset="-122"/>
                <a:cs typeface="Times New Roman" panose="02020603050405020304" pitchFamily="9"/>
              </a:rPr>
              <a:t>pay</a:t>
            </a:r>
            <a:r>
              <a:rPr kumimoji="0" lang="zh-CN" altLang="zh-CN" sz="2800" b="1" i="0" strike="noStrike" kern="1200" cap="none" spc="0" normalizeH="0" baseline="0" noProof="0">
                <a:ln>
                  <a:noFill/>
                </a:ln>
                <a:solidFill>
                  <a:srgbClr val="FF0000"/>
                </a:solidFill>
                <a:effectLst/>
                <a:uLnTx/>
                <a:uFill>
                  <a:solidFill>
                    <a:srgbClr val="000000"/>
                  </a:solidFill>
                </a:uFill>
                <a:latin typeface="Times New Roman" panose="02020603050405020304" pitchFamily="9"/>
                <a:ea typeface="宋体" panose="02010600030101010101" pitchFamily="2" charset="-122"/>
                <a:cs typeface="Courier New" panose="02070309020205020404" pitchFamily="9"/>
              </a:rPr>
              <a:t>　</a:t>
            </a:r>
            <a:endParaRPr lang="zh-CN" altLang="en-US">
              <a:solidFill>
                <a:srgbClr val="FF0000"/>
              </a:solidFill>
            </a:endParaRPr>
          </a:p>
        </p:txBody>
      </p:sp>
      <p:sp>
        <p:nvSpPr>
          <p:cNvPr id="4" name="文本框 3" title=""/>
          <p:cNvSpPr txBox="1"/>
          <p:nvPr/>
        </p:nvSpPr>
        <p:spPr>
          <a:xfrm>
            <a:off x="4532061" y="4718581"/>
            <a:ext cx="1048513" cy="733692"/>
          </a:xfrm>
          <a:prstGeom prst="rect">
            <a:avLst/>
          </a:prstGeom>
          <a:noFill/>
        </p:spPr>
        <p:txBody>
          <a:bodyPr vert="horz" wrap="none" rtlCol="0">
            <a:noAutofit/>
          </a:bodyPr>
          <a:lstStyle>
            <a:lvl1pPr marL="0" algn="l" defTabSz="469265" rtl="0" eaLnBrk="1" latinLnBrk="0" hangingPunct="1">
              <a:defRPr sz="925" kern="1200">
                <a:solidFill>
                  <a:schemeClr val="tx1"/>
                </a:solidFill>
                <a:latin typeface="+mn-lt"/>
                <a:ea typeface="+mn-ea"/>
                <a:cs typeface="+mn-cs"/>
              </a:defRPr>
            </a:lvl1pPr>
            <a:lvl2pPr marL="234315" algn="l" defTabSz="469265" rtl="0" eaLnBrk="1" latinLnBrk="0" hangingPunct="1">
              <a:defRPr sz="925" kern="1200">
                <a:solidFill>
                  <a:schemeClr val="tx1"/>
                </a:solidFill>
                <a:latin typeface="+mn-lt"/>
                <a:ea typeface="+mn-ea"/>
                <a:cs typeface="+mn-cs"/>
              </a:defRPr>
            </a:lvl2pPr>
            <a:lvl3pPr marL="469265" algn="l" defTabSz="469265" rtl="0" eaLnBrk="1" latinLnBrk="0" hangingPunct="1">
              <a:defRPr sz="925" kern="1200">
                <a:solidFill>
                  <a:schemeClr val="tx1"/>
                </a:solidFill>
                <a:latin typeface="+mn-lt"/>
                <a:ea typeface="+mn-ea"/>
                <a:cs typeface="+mn-cs"/>
              </a:defRPr>
            </a:lvl3pPr>
            <a:lvl4pPr marL="703580" algn="l" defTabSz="469265" rtl="0" eaLnBrk="1" latinLnBrk="0" hangingPunct="1">
              <a:defRPr sz="925" kern="1200">
                <a:solidFill>
                  <a:schemeClr val="tx1"/>
                </a:solidFill>
                <a:latin typeface="+mn-lt"/>
                <a:ea typeface="+mn-ea"/>
                <a:cs typeface="+mn-cs"/>
              </a:defRPr>
            </a:lvl4pPr>
            <a:lvl5pPr marL="938530" algn="l" defTabSz="469265" rtl="0" eaLnBrk="1" latinLnBrk="0" hangingPunct="1">
              <a:defRPr sz="925" kern="1200">
                <a:solidFill>
                  <a:schemeClr val="tx1"/>
                </a:solidFill>
                <a:latin typeface="+mn-lt"/>
                <a:ea typeface="+mn-ea"/>
                <a:cs typeface="+mn-cs"/>
              </a:defRPr>
            </a:lvl5pPr>
            <a:lvl6pPr marL="1172845" algn="l" defTabSz="469265" rtl="0" eaLnBrk="1" latinLnBrk="0" hangingPunct="1">
              <a:defRPr sz="925" kern="1200">
                <a:solidFill>
                  <a:schemeClr val="tx1"/>
                </a:solidFill>
                <a:latin typeface="+mn-lt"/>
                <a:ea typeface="+mn-ea"/>
                <a:cs typeface="+mn-cs"/>
              </a:defRPr>
            </a:lvl6pPr>
            <a:lvl7pPr marL="1407795" algn="l" defTabSz="469265" rtl="0" eaLnBrk="1" latinLnBrk="0" hangingPunct="1">
              <a:defRPr sz="925" kern="1200">
                <a:solidFill>
                  <a:schemeClr val="tx1"/>
                </a:solidFill>
                <a:latin typeface="+mn-lt"/>
                <a:ea typeface="+mn-ea"/>
                <a:cs typeface="+mn-cs"/>
              </a:defRPr>
            </a:lvl7pPr>
            <a:lvl8pPr marL="1642110" algn="l" defTabSz="469265" rtl="0" eaLnBrk="1" latinLnBrk="0" hangingPunct="1">
              <a:defRPr sz="925" kern="1200">
                <a:solidFill>
                  <a:schemeClr val="tx1"/>
                </a:solidFill>
                <a:latin typeface="+mn-lt"/>
                <a:ea typeface="+mn-ea"/>
                <a:cs typeface="+mn-cs"/>
              </a:defRPr>
            </a:lvl8pPr>
            <a:lvl9pPr marL="1877060" algn="l" defTabSz="469265" rtl="0" eaLnBrk="1" latinLnBrk="0" hangingPunct="1">
              <a:defRPr sz="925" kern="1200">
                <a:solidFill>
                  <a:schemeClr val="tx1"/>
                </a:solidFill>
                <a:latin typeface="+mn-lt"/>
                <a:ea typeface="+mn-ea"/>
                <a:cs typeface="+mn-cs"/>
              </a:defRPr>
            </a:lvl9pPr>
          </a:lstStyle>
          <a:p>
            <a:pPr>
              <a:lnSpc>
                <a:spcPct val="150000"/>
              </a:lnSpc>
            </a:pPr>
            <a:r>
              <a:rPr kumimoji="0" lang="en-US" altLang="zh-CN" sz="2800" b="1" i="0" strike="noStrike" kern="1200" cap="none" spc="0" normalizeH="0" baseline="0" noProof="0">
                <a:ln>
                  <a:noFill/>
                </a:ln>
                <a:solidFill>
                  <a:srgbClr val="FF0000"/>
                </a:solidFill>
                <a:effectLst/>
                <a:uLnTx/>
                <a:uFill>
                  <a:solidFill>
                    <a:srgbClr val="000000"/>
                  </a:solidFill>
                </a:uFill>
                <a:latin typeface="Times New Roman" panose="02020603050405020304" pitchFamily="9"/>
                <a:ea typeface="宋体" panose="02010600030101010101" pitchFamily="2" charset="-122"/>
                <a:cs typeface="Times New Roman" panose="02020603050405020304" pitchFamily="9"/>
              </a:rPr>
              <a:t>age</a:t>
            </a:r>
            <a:r>
              <a:rPr kumimoji="0" lang="zh-CN" altLang="zh-CN" sz="2800" b="1" i="0" strike="noStrike" kern="1200" cap="none" spc="0" normalizeH="0" baseline="0" noProof="0">
                <a:ln>
                  <a:noFill/>
                </a:ln>
                <a:solidFill>
                  <a:srgbClr val="FF0000"/>
                </a:solidFill>
                <a:effectLst/>
                <a:uLnTx/>
                <a:uFill>
                  <a:solidFill>
                    <a:srgbClr val="000000"/>
                  </a:solidFill>
                </a:uFill>
                <a:latin typeface="Times New Roman" panose="02020603050405020304" pitchFamily="9"/>
                <a:ea typeface="宋体" panose="02010600030101010101" pitchFamily="2" charset="-122"/>
                <a:cs typeface="Courier New" panose="02070309020205020404" pitchFamily="9"/>
              </a:rPr>
              <a:t>　</a:t>
            </a:r>
            <a:endParaRPr lang="zh-CN" altLang="en-US">
              <a:solidFill>
                <a:srgbClr val="FF0000"/>
              </a:solidFill>
            </a:endParaRPr>
          </a:p>
        </p:txBody>
      </p:sp>
      <p:sp>
        <p:nvSpPr>
          <p:cNvPr id="5" name="文本框 4" title=""/>
          <p:cNvSpPr txBox="1"/>
          <p:nvPr/>
        </p:nvSpPr>
        <p:spPr>
          <a:xfrm>
            <a:off x="9942860" y="4718873"/>
            <a:ext cx="1128967" cy="733692"/>
          </a:xfrm>
          <a:prstGeom prst="rect">
            <a:avLst/>
          </a:prstGeom>
          <a:noFill/>
        </p:spPr>
        <p:txBody>
          <a:bodyPr vert="horz" wrap="none" rtlCol="0">
            <a:noAutofit/>
          </a:bodyPr>
          <a:lstStyle>
            <a:lvl1pPr marL="0" algn="l" defTabSz="469265" rtl="0" eaLnBrk="1" latinLnBrk="0" hangingPunct="1">
              <a:defRPr sz="925" kern="1200">
                <a:solidFill>
                  <a:schemeClr val="tx1"/>
                </a:solidFill>
                <a:latin typeface="+mn-lt"/>
                <a:ea typeface="+mn-ea"/>
                <a:cs typeface="+mn-cs"/>
              </a:defRPr>
            </a:lvl1pPr>
            <a:lvl2pPr marL="234315" algn="l" defTabSz="469265" rtl="0" eaLnBrk="1" latinLnBrk="0" hangingPunct="1">
              <a:defRPr sz="925" kern="1200">
                <a:solidFill>
                  <a:schemeClr val="tx1"/>
                </a:solidFill>
                <a:latin typeface="+mn-lt"/>
                <a:ea typeface="+mn-ea"/>
                <a:cs typeface="+mn-cs"/>
              </a:defRPr>
            </a:lvl2pPr>
            <a:lvl3pPr marL="469265" algn="l" defTabSz="469265" rtl="0" eaLnBrk="1" latinLnBrk="0" hangingPunct="1">
              <a:defRPr sz="925" kern="1200">
                <a:solidFill>
                  <a:schemeClr val="tx1"/>
                </a:solidFill>
                <a:latin typeface="+mn-lt"/>
                <a:ea typeface="+mn-ea"/>
                <a:cs typeface="+mn-cs"/>
              </a:defRPr>
            </a:lvl3pPr>
            <a:lvl4pPr marL="703580" algn="l" defTabSz="469265" rtl="0" eaLnBrk="1" latinLnBrk="0" hangingPunct="1">
              <a:defRPr sz="925" kern="1200">
                <a:solidFill>
                  <a:schemeClr val="tx1"/>
                </a:solidFill>
                <a:latin typeface="+mn-lt"/>
                <a:ea typeface="+mn-ea"/>
                <a:cs typeface="+mn-cs"/>
              </a:defRPr>
            </a:lvl4pPr>
            <a:lvl5pPr marL="938530" algn="l" defTabSz="469265" rtl="0" eaLnBrk="1" latinLnBrk="0" hangingPunct="1">
              <a:defRPr sz="925" kern="1200">
                <a:solidFill>
                  <a:schemeClr val="tx1"/>
                </a:solidFill>
                <a:latin typeface="+mn-lt"/>
                <a:ea typeface="+mn-ea"/>
                <a:cs typeface="+mn-cs"/>
              </a:defRPr>
            </a:lvl5pPr>
            <a:lvl6pPr marL="1172845" algn="l" defTabSz="469265" rtl="0" eaLnBrk="1" latinLnBrk="0" hangingPunct="1">
              <a:defRPr sz="925" kern="1200">
                <a:solidFill>
                  <a:schemeClr val="tx1"/>
                </a:solidFill>
                <a:latin typeface="+mn-lt"/>
                <a:ea typeface="+mn-ea"/>
                <a:cs typeface="+mn-cs"/>
              </a:defRPr>
            </a:lvl6pPr>
            <a:lvl7pPr marL="1407795" algn="l" defTabSz="469265" rtl="0" eaLnBrk="1" latinLnBrk="0" hangingPunct="1">
              <a:defRPr sz="925" kern="1200">
                <a:solidFill>
                  <a:schemeClr val="tx1"/>
                </a:solidFill>
                <a:latin typeface="+mn-lt"/>
                <a:ea typeface="+mn-ea"/>
                <a:cs typeface="+mn-cs"/>
              </a:defRPr>
            </a:lvl7pPr>
            <a:lvl8pPr marL="1642110" algn="l" defTabSz="469265" rtl="0" eaLnBrk="1" latinLnBrk="0" hangingPunct="1">
              <a:defRPr sz="925" kern="1200">
                <a:solidFill>
                  <a:schemeClr val="tx1"/>
                </a:solidFill>
                <a:latin typeface="+mn-lt"/>
                <a:ea typeface="+mn-ea"/>
                <a:cs typeface="+mn-cs"/>
              </a:defRPr>
            </a:lvl8pPr>
            <a:lvl9pPr marL="1877060" algn="l" defTabSz="469265" rtl="0" eaLnBrk="1" latinLnBrk="0" hangingPunct="1">
              <a:defRPr sz="925" kern="1200">
                <a:solidFill>
                  <a:schemeClr val="tx1"/>
                </a:solidFill>
                <a:latin typeface="+mn-lt"/>
                <a:ea typeface="+mn-ea"/>
                <a:cs typeface="+mn-cs"/>
              </a:defRPr>
            </a:lvl9pPr>
          </a:lstStyle>
          <a:p>
            <a:pPr>
              <a:lnSpc>
                <a:spcPct val="150000"/>
              </a:lnSpc>
            </a:pPr>
            <a:r>
              <a:rPr kumimoji="0" lang="en-US" altLang="zh-CN" sz="2800" b="1" i="0" strike="noStrike" kern="1200" cap="none" spc="0" normalizeH="0" baseline="0" noProof="0">
                <a:ln>
                  <a:noFill/>
                </a:ln>
                <a:solidFill>
                  <a:srgbClr val="FF0000"/>
                </a:solidFill>
                <a:effectLst/>
                <a:uLnTx/>
                <a:uFill>
                  <a:solidFill>
                    <a:srgbClr val="000000"/>
                  </a:solidFill>
                </a:uFill>
                <a:latin typeface="Times New Roman" panose="02020603050405020304" pitchFamily="9"/>
                <a:ea typeface="宋体" panose="02010600030101010101" pitchFamily="2" charset="-122"/>
                <a:cs typeface="Times New Roman" panose="02020603050405020304" pitchFamily="9"/>
              </a:rPr>
              <a:t>him</a:t>
            </a:r>
            <a:r>
              <a:rPr kumimoji="0" lang="zh-CN" altLang="zh-CN" sz="2800" b="1" i="0" strike="noStrike" kern="1200" cap="none" spc="0" normalizeH="0" baseline="0" noProof="0">
                <a:ln>
                  <a:noFill/>
                </a:ln>
                <a:solidFill>
                  <a:srgbClr val="FF0000"/>
                </a:solidFill>
                <a:effectLst/>
                <a:uLnTx/>
                <a:uFill>
                  <a:solidFill>
                    <a:srgbClr val="000000"/>
                  </a:solidFill>
                </a:uFill>
                <a:latin typeface="Times New Roman" panose="02020603050405020304" pitchFamily="9"/>
                <a:ea typeface="宋体" panose="02010600030101010101" pitchFamily="2" charset="-122"/>
                <a:cs typeface="Courier New" panose="02070309020205020404" pitchFamily="9"/>
              </a:rPr>
              <a:t>　</a:t>
            </a:r>
            <a:endParaRPr lang="zh-CN" altLang="en-US">
              <a:solidFill>
                <a:srgbClr val="FF0000"/>
              </a:solidFill>
            </a:endParaRPr>
          </a:p>
        </p:txBody>
      </p:sp>
      <p:graphicFrame>
        <p:nvGraphicFramePr>
          <p:cNvPr id="7" name="表格 6" title=""/>
          <p:cNvGraphicFramePr>
            <a:graphicFrameLocks noGrp="1"/>
          </p:cNvGraphicFramePr>
          <p:nvPr/>
        </p:nvGraphicFramePr>
        <p:xfrm>
          <a:off x="1631949" y="721597"/>
          <a:ext cx="8731251" cy="1070864"/>
        </p:xfrm>
        <a:graphic>
          <a:graphicData uri="http://schemas.openxmlformats.org/drawingml/2006/table">
            <a:tbl>
              <a:tblPr firstRow="1" bandRow="1">
                <a:tableStyleId>{5C22544A-7EE6-4342-B048-85BDC9FD1C3A}</a:tableStyleId>
              </a:tblPr>
              <a:tblGrid>
                <a:gridCol w="8731251"/>
              </a:tblGrid>
              <a:tr h="295275">
                <a:tc>
                  <a:txBody>
                    <a:bodyPr vert="horz" wrap="square"/>
                    <a:lstStyle/>
                    <a:p>
                      <a:pPr marL="0" marR="0" indent="0" algn="ctr" defTabSz="914400" rtl="0" eaLnBrk="1" fontAlgn="auto" latinLnBrk="0" hangingPunct="1">
                        <a:lnSpc>
                          <a:spcPct val="120000"/>
                        </a:lnSpc>
                        <a:spcBef>
                          <a:spcPct val="0"/>
                        </a:spcBef>
                        <a:spcAft>
                          <a:spcPct val="0"/>
                        </a:spcAft>
                        <a:buClrTx/>
                        <a:buSzTx/>
                        <a:buFontTx/>
                        <a:buNone/>
                        <a:defRPr/>
                      </a:pPr>
                      <a:r>
                        <a:rPr lang="en-US" altLang="zh-CN" sz="2800" b="1" kern="100" smtClean="0">
                          <a:solidFill>
                            <a:schemeClr val="tx1"/>
                          </a:solidFill>
                          <a:latin typeface="Times New Roman" panose="02020603050405020304" pitchFamily="18" charset="0"/>
                          <a:cs typeface="Courier New" panose="02070309020205020404" charset="0"/>
                        </a:rPr>
                        <a:t>as  money   age   more   happy   they   message   he   pay   help    but   mother</a:t>
                      </a:r>
                      <a:endParaRPr lang="zh-CN" altLang="en-US" sz="2800" b="1" kern="100" smtClean="0">
                        <a:solidFill>
                          <a:schemeClr val="tx1"/>
                        </a:solidFill>
                        <a:latin typeface="Times New Roman" panose="02020603050405020304" pitchFamily="18" charset="0"/>
                        <a:cs typeface="Courier New" panose="02070309020205020404"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r>
            </a:tbl>
          </a:graphicData>
        </a:graphic>
      </p:graphicFrame>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p:stCondLst>
                              <p:cond delay="0"/>
                            </p:stCondLst>
                            <p:childTnLst>
                              <p:par>
                                <p:cTn id="17" presetID="2" presetClass="entr" presetSubtype="4" dur="500" fill="hold" grpId="0" nodeType="clickEffect">
                                  <p:stCondLst>
                                    <p:cond delay="0"/>
                                  </p:stCondLst>
                                  <p:childTnLst>
                                    <p:set>
                                      <p:cBhvr>
                                        <p:cTn id="18" dur="1" fill="hold">
                                          <p:stCondLst>
                                            <p:cond delay="0"/>
                                          </p:stCondLst>
                                        </p:cTn>
                                        <p:tgtEl>
                                          <p:spTgt spid="4">
                                            <p:txEl>
                                              <p:pRg st="0" end="0"/>
                                            </p:txEl>
                                          </p:spTgt>
                                        </p:tgtEl>
                                        <p:attrNameLst>
                                          <p:attrName>style.visibility</p:attrName>
                                        </p:attrNameLst>
                                      </p:cBhvr>
                                      <p:to>
                                        <p:strVal val="visible"/>
                                      </p:to>
                                    </p:set>
                                    <p:anim calcmode="lin" valueType="num">
                                      <p:cBhvr additive="base">
                                        <p:cTn id="19"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p:stCondLst>
                              <p:cond delay="0"/>
                            </p:stCondLst>
                            <p:childTnLst>
                              <p:par>
                                <p:cTn id="23" presetID="2" presetClass="entr" presetSubtype="4" dur="500" fill="hold" grpId="0" nodeType="clickEffect">
                                  <p:stCondLst>
                                    <p:cond delay="0"/>
                                  </p:stCondLst>
                                  <p:childTnLst>
                                    <p:set>
                                      <p:cBhvr>
                                        <p:cTn id="24" dur="1" fill="hold">
                                          <p:stCondLst>
                                            <p:cond delay="0"/>
                                          </p:stCondLst>
                                        </p:cTn>
                                        <p:tgtEl>
                                          <p:spTgt spid="5">
                                            <p:txEl>
                                              <p:pRg st="0" end="0"/>
                                            </p:txEl>
                                          </p:spTgt>
                                        </p:tgtEl>
                                        <p:attrNameLst>
                                          <p:attrName>style.visibility</p:attrName>
                                        </p:attrNameLst>
                                      </p:cBhvr>
                                      <p:to>
                                        <p:strVal val="visible"/>
                                      </p:to>
                                    </p:set>
                                    <p:anim calcmode="lin" valueType="num">
                                      <p:cBhvr additive="base">
                                        <p:cTn id="25"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allAtOnce"/>
      <p:bldP spid="3" grpId="0" build="allAtOnce"/>
      <p:bldP spid="4" grpId="0" build="allAtOnce"/>
      <p:bldP spid="5" grpId="0" build="allAtOnce"/>
    </p:bldLst>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YT"/>
        <p:cNvGrpSpPr/>
        <p:nvPr/>
      </p:nvGrpSpPr>
      <p:grpSpPr>
        <a:xfrm>
          <a:off x="0" y="0"/>
          <a:ext cx="0" cy="0"/>
        </a:xfrm>
      </p:grpSpPr>
      <p:sp>
        <p:nvSpPr>
          <p:cNvPr id="11036" name="yt_shape_11036" title=""/>
          <p:cNvSpPr txBox="1"/>
          <p:nvPr/>
        </p:nvSpPr>
        <p:spPr>
          <a:xfrm>
            <a:off x="360079" y="2015400"/>
            <a:ext cx="11471999" cy="3796167"/>
          </a:xfrm>
          <a:prstGeom prst="rect">
            <a:avLst/>
          </a:prstGeom>
        </p:spPr>
        <p:txBody>
          <a:bodyPr vert="horz" wrap="square" lIns="0" tIns="0" rIns="0" bIns="0" rtlCol="0">
            <a:spAutoFit/>
          </a:bodyPr>
          <a:lstStyle>
            <a:lvl1pPr marL="0" algn="l" defTabSz="469265" rtl="0" eaLnBrk="1" latinLnBrk="0" hangingPunct="1">
              <a:defRPr sz="925" kern="1200">
                <a:solidFill>
                  <a:schemeClr val="tx1"/>
                </a:solidFill>
                <a:latin typeface="+mn-lt"/>
                <a:ea typeface="+mn-ea"/>
                <a:cs typeface="+mn-cs"/>
              </a:defRPr>
            </a:lvl1pPr>
            <a:lvl2pPr marL="234315" algn="l" defTabSz="469265" rtl="0" eaLnBrk="1" latinLnBrk="0" hangingPunct="1">
              <a:defRPr sz="925" kern="1200">
                <a:solidFill>
                  <a:schemeClr val="tx1"/>
                </a:solidFill>
                <a:latin typeface="+mn-lt"/>
                <a:ea typeface="+mn-ea"/>
                <a:cs typeface="+mn-cs"/>
              </a:defRPr>
            </a:lvl2pPr>
            <a:lvl3pPr marL="469265" algn="l" defTabSz="469265" rtl="0" eaLnBrk="1" latinLnBrk="0" hangingPunct="1">
              <a:defRPr sz="925" kern="1200">
                <a:solidFill>
                  <a:schemeClr val="tx1"/>
                </a:solidFill>
                <a:latin typeface="+mn-lt"/>
                <a:ea typeface="+mn-ea"/>
                <a:cs typeface="+mn-cs"/>
              </a:defRPr>
            </a:lvl3pPr>
            <a:lvl4pPr marL="703580" algn="l" defTabSz="469265" rtl="0" eaLnBrk="1" latinLnBrk="0" hangingPunct="1">
              <a:defRPr sz="925" kern="1200">
                <a:solidFill>
                  <a:schemeClr val="tx1"/>
                </a:solidFill>
                <a:latin typeface="+mn-lt"/>
                <a:ea typeface="+mn-ea"/>
                <a:cs typeface="+mn-cs"/>
              </a:defRPr>
            </a:lvl4pPr>
            <a:lvl5pPr marL="938530" algn="l" defTabSz="469265" rtl="0" eaLnBrk="1" latinLnBrk="0" hangingPunct="1">
              <a:defRPr sz="925" kern="1200">
                <a:solidFill>
                  <a:schemeClr val="tx1"/>
                </a:solidFill>
                <a:latin typeface="+mn-lt"/>
                <a:ea typeface="+mn-ea"/>
                <a:cs typeface="+mn-cs"/>
              </a:defRPr>
            </a:lvl5pPr>
            <a:lvl6pPr marL="1172845" algn="l" defTabSz="469265" rtl="0" eaLnBrk="1" latinLnBrk="0" hangingPunct="1">
              <a:defRPr sz="925" kern="1200">
                <a:solidFill>
                  <a:schemeClr val="tx1"/>
                </a:solidFill>
                <a:latin typeface="+mn-lt"/>
                <a:ea typeface="+mn-ea"/>
                <a:cs typeface="+mn-cs"/>
              </a:defRPr>
            </a:lvl6pPr>
            <a:lvl7pPr marL="1407795" algn="l" defTabSz="469265" rtl="0" eaLnBrk="1" latinLnBrk="0" hangingPunct="1">
              <a:defRPr sz="925" kern="1200">
                <a:solidFill>
                  <a:schemeClr val="tx1"/>
                </a:solidFill>
                <a:latin typeface="+mn-lt"/>
                <a:ea typeface="+mn-ea"/>
                <a:cs typeface="+mn-cs"/>
              </a:defRPr>
            </a:lvl7pPr>
            <a:lvl8pPr marL="1642110" algn="l" defTabSz="469265" rtl="0" eaLnBrk="1" latinLnBrk="0" hangingPunct="1">
              <a:defRPr sz="925" kern="1200">
                <a:solidFill>
                  <a:schemeClr val="tx1"/>
                </a:solidFill>
                <a:latin typeface="+mn-lt"/>
                <a:ea typeface="+mn-ea"/>
                <a:cs typeface="+mn-cs"/>
              </a:defRPr>
            </a:lvl8pPr>
            <a:lvl9pPr marL="1877060" algn="l" defTabSz="469265" rtl="0" eaLnBrk="1" latinLnBrk="0" hangingPunct="1">
              <a:defRPr sz="925" kern="1200">
                <a:solidFill>
                  <a:schemeClr val="tx1"/>
                </a:solidFill>
                <a:latin typeface="+mn-lt"/>
                <a:ea typeface="+mn-ea"/>
                <a:cs typeface="+mn-cs"/>
              </a:defRPr>
            </a:lvl9pPr>
          </a:lstStyle>
          <a:p>
            <a:pPr indent="713105" algn="just" eaLnBrk="1" latinLnBrk="0" hangingPunct="0">
              <a:lnSpc>
                <a:spcPct val="150000"/>
              </a:lnSpc>
            </a:pPr>
            <a:r>
              <a:rPr lang="en-US"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rPr>
              <a:t>The post quickly got about 60</a:t>
            </a:r>
            <a:r>
              <a:rPr lang="zh-CN"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rPr>
              <a:t>，</a:t>
            </a:r>
            <a:r>
              <a:rPr lang="en-US"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rPr>
              <a:t>000 shares and 5.</a:t>
            </a:r>
            <a:r>
              <a:rPr lang="zh-CN" altLang="zh-CN" sz="100" b="1" i="0" spc="-100">
                <a:solidFill>
                  <a:srgbClr val="FF0000"/>
                </a:solidFill>
                <a:effectLst/>
                <a:latin typeface="Times New Roman" panose="02020603050405020304" pitchFamily="9"/>
                <a:ea typeface="宋体" panose="02010600030101010101" pitchFamily="2" charset="-122"/>
                <a:cs typeface="Times New Roman" panose="02020603050405020304" pitchFamily="9"/>
              </a:rPr>
              <a:t> </a:t>
            </a:r>
            <a:r>
              <a:rPr lang="zh-CN" altLang="zh-CN" sz="2800" b="1" i="0" u="sng">
                <a:solidFill>
                  <a:srgbClr val="000000"/>
                </a:solidFill>
                <a:effectLst/>
                <a:uFill>
                  <a:solidFill>
                    <a:srgbClr val="000000"/>
                  </a:solidFill>
                </a:uFill>
                <a:latin typeface="Times New Roman" panose="02020603050405020304" pitchFamily="9"/>
                <a:ea typeface="宋体" panose="02010600030101010101" pitchFamily="2" charset="-122"/>
                <a:cs typeface="Times New Roman" panose="02020603050405020304" pitchFamily="9"/>
              </a:rPr>
              <a:t> </a:t>
            </a:r>
            <a:r>
              <a:rPr lang="zh-CN" altLang="zh-CN" sz="2800" b="1" i="0" u="sng">
                <a:solidFill>
                  <a:srgbClr val="FF0000"/>
                </a:solidFill>
                <a:effectLst/>
                <a:uFill>
                  <a:solidFill>
                    <a:srgbClr val="000000"/>
                  </a:solidFill>
                </a:uFill>
                <a:latin typeface="Times New Roman" panose="02020603050405020304" pitchFamily="9"/>
                <a:ea typeface="宋体" panose="02010600030101010101" pitchFamily="2" charset="-122"/>
                <a:cs typeface="Courier New" panose="02070309020205020404" pitchFamily="9"/>
              </a:rPr>
              <a:t>　</a:t>
            </a:r>
            <a:r>
              <a:rPr lang="en-US" altLang="zh-CN" sz="2800" b="1" i="0" u="sng">
                <a:solidFill>
                  <a:srgbClr val="FF0000">
                    <a:alpha val="0"/>
                  </a:srgbClr>
                </a:solidFill>
                <a:effectLst/>
                <a:uFill>
                  <a:solidFill>
                    <a:srgbClr val="000000"/>
                  </a:solidFill>
                </a:uFill>
                <a:latin typeface="Times New Roman" panose="02020603050405020304" pitchFamily="9"/>
                <a:ea typeface="宋体" panose="02010600030101010101" pitchFamily="2" charset="-122"/>
                <a:cs typeface="Times New Roman" panose="02020603050405020304" pitchFamily="9"/>
              </a:rPr>
              <a:t>more</a:t>
            </a:r>
            <a:r>
              <a:rPr lang="zh-CN" altLang="zh-CN" sz="2800" b="1" i="0" u="sng">
                <a:solidFill>
                  <a:srgbClr val="FF0000">
                    <a:alpha val="0"/>
                  </a:srgbClr>
                </a:solidFill>
                <a:effectLst/>
                <a:uFill>
                  <a:solidFill>
                    <a:srgbClr val="000000"/>
                  </a:solidFill>
                </a:uFill>
                <a:latin typeface="Times New Roman" panose="02020603050405020304" pitchFamily="9"/>
                <a:ea typeface="宋体" panose="02010600030101010101" pitchFamily="2" charset="-122"/>
                <a:cs typeface="Courier New" panose="02070309020205020404" pitchFamily="9"/>
              </a:rPr>
              <a:t>　</a:t>
            </a:r>
            <a:r>
              <a:rPr lang="zh-CN" altLang="zh-CN" sz="2800" b="1" i="0" u="sng">
                <a:solidFill>
                  <a:srgbClr val="000000"/>
                </a:solidFill>
                <a:effectLst/>
                <a:uFill>
                  <a:solidFill>
                    <a:srgbClr val="000000"/>
                  </a:solidFill>
                </a:uFill>
                <a:latin typeface="Times New Roman" panose="02020603050405020304" pitchFamily="9"/>
                <a:ea typeface="宋体" panose="02010600030101010101" pitchFamily="2" charset="-122"/>
                <a:cs typeface="Times New Roman" panose="02020603050405020304" pitchFamily="9"/>
              </a:rPr>
              <a:t> </a:t>
            </a:r>
            <a:r>
              <a:rPr lang="zh-CN" altLang="zh-CN" sz="100" b="1" i="0" spc="-100">
                <a:noFill/>
                <a:effectLst/>
                <a:latin typeface="Times New Roman" panose="02020603050405020304" pitchFamily="9"/>
                <a:ea typeface="宋体" panose="02010600030101010101" pitchFamily="2" charset="-122"/>
                <a:cs typeface="Times New Roman" panose="02020603050405020304" pitchFamily="9"/>
              </a:rPr>
              <a:t>⁠</a:t>
            </a:r>
            <a:r>
              <a:rPr lang="en-US"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rPr>
              <a:t> than 26</a:t>
            </a:r>
            <a:r>
              <a:rPr lang="zh-CN"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rPr>
              <a:t>，</a:t>
            </a:r>
            <a:r>
              <a:rPr lang="en-US"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rPr>
              <a:t>000 comments(</a:t>
            </a:r>
            <a:r>
              <a:rPr lang="zh-CN"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rPr>
              <a:t>评论</a:t>
            </a:r>
            <a:r>
              <a:rPr lang="en-US"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rPr>
              <a:t>)</a:t>
            </a:r>
            <a:r>
              <a:rPr lang="zh-CN"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rPr>
              <a:t>．</a:t>
            </a:r>
            <a:r>
              <a:rPr lang="en-US"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rPr>
              <a:t>Donna said many comments on her post were positive.A lot of young men offered to be Christian's friend 6.</a:t>
            </a:r>
            <a:r>
              <a:rPr lang="zh-CN" altLang="zh-CN" sz="100" b="1" i="0" spc="-100">
                <a:solidFill>
                  <a:srgbClr val="FF0000"/>
                </a:solidFill>
                <a:effectLst/>
                <a:latin typeface="Times New Roman" panose="02020603050405020304" pitchFamily="9"/>
                <a:ea typeface="宋体" panose="02010600030101010101" pitchFamily="2" charset="-122"/>
                <a:cs typeface="Times New Roman" panose="02020603050405020304" pitchFamily="9"/>
              </a:rPr>
              <a:t> </a:t>
            </a:r>
            <a:r>
              <a:rPr lang="zh-CN" altLang="zh-CN" sz="2800" b="1" i="0" u="sng">
                <a:solidFill>
                  <a:srgbClr val="000000"/>
                </a:solidFill>
                <a:effectLst/>
                <a:uFill>
                  <a:solidFill>
                    <a:srgbClr val="000000"/>
                  </a:solidFill>
                </a:uFill>
                <a:latin typeface="Times New Roman" panose="02020603050405020304" pitchFamily="9"/>
                <a:ea typeface="宋体" panose="02010600030101010101" pitchFamily="2" charset="-122"/>
                <a:cs typeface="Times New Roman" panose="02020603050405020304" pitchFamily="9"/>
              </a:rPr>
              <a:t> </a:t>
            </a:r>
            <a:r>
              <a:rPr lang="zh-CN" altLang="zh-CN" sz="2800" b="1" i="0" u="sng">
                <a:solidFill>
                  <a:srgbClr val="FF0000"/>
                </a:solidFill>
                <a:effectLst/>
                <a:uFill>
                  <a:solidFill>
                    <a:srgbClr val="000000"/>
                  </a:solidFill>
                </a:uFill>
                <a:latin typeface="Times New Roman" panose="02020603050405020304" pitchFamily="9"/>
                <a:ea typeface="宋体" panose="02010600030101010101" pitchFamily="2" charset="-122"/>
                <a:cs typeface="Courier New" panose="02070309020205020404" pitchFamily="9"/>
              </a:rPr>
              <a:t>　</a:t>
            </a:r>
            <a:r>
              <a:rPr lang="en-US" altLang="zh-CN" sz="2800" b="1" i="0" u="sng">
                <a:solidFill>
                  <a:srgbClr val="FF0000">
                    <a:alpha val="0"/>
                  </a:srgbClr>
                </a:solidFill>
                <a:effectLst/>
                <a:uFill>
                  <a:solidFill>
                    <a:srgbClr val="000000"/>
                  </a:solidFill>
                </a:uFill>
                <a:latin typeface="Times New Roman" panose="02020603050405020304" pitchFamily="9"/>
                <a:ea typeface="宋体" panose="02010600030101010101" pitchFamily="2" charset="-122"/>
                <a:cs typeface="Times New Roman" panose="02020603050405020304" pitchFamily="9"/>
              </a:rPr>
              <a:t>but</a:t>
            </a:r>
            <a:r>
              <a:rPr lang="zh-CN" altLang="zh-CN" sz="2800" b="1" i="0" u="sng">
                <a:solidFill>
                  <a:srgbClr val="FF0000">
                    <a:alpha val="0"/>
                  </a:srgbClr>
                </a:solidFill>
                <a:effectLst/>
                <a:uFill>
                  <a:solidFill>
                    <a:srgbClr val="000000"/>
                  </a:solidFill>
                </a:uFill>
                <a:latin typeface="Times New Roman" panose="02020603050405020304" pitchFamily="9"/>
                <a:ea typeface="宋体" panose="02010600030101010101" pitchFamily="2" charset="-122"/>
                <a:cs typeface="Courier New" panose="02070309020205020404" pitchFamily="9"/>
              </a:rPr>
              <a:t>　</a:t>
            </a:r>
            <a:r>
              <a:rPr lang="zh-CN" altLang="zh-CN" sz="2800" b="1" i="0" u="sng">
                <a:solidFill>
                  <a:srgbClr val="000000"/>
                </a:solidFill>
                <a:effectLst/>
                <a:uFill>
                  <a:solidFill>
                    <a:srgbClr val="000000"/>
                  </a:solidFill>
                </a:uFill>
                <a:latin typeface="Times New Roman" panose="02020603050405020304" pitchFamily="9"/>
                <a:ea typeface="宋体" panose="02010600030101010101" pitchFamily="2" charset="-122"/>
                <a:cs typeface="Times New Roman" panose="02020603050405020304" pitchFamily="9"/>
              </a:rPr>
              <a:t> </a:t>
            </a:r>
            <a:r>
              <a:rPr lang="zh-CN" altLang="zh-CN" sz="100" b="1" i="0" spc="-100">
                <a:noFill/>
                <a:effectLst/>
                <a:latin typeface="Times New Roman" panose="02020603050405020304" pitchFamily="9"/>
                <a:ea typeface="宋体" panose="02010600030101010101" pitchFamily="2" charset="-122"/>
                <a:cs typeface="Times New Roman" panose="02020603050405020304" pitchFamily="9"/>
              </a:rPr>
              <a:t>⁠</a:t>
            </a:r>
            <a:r>
              <a:rPr lang="en-US"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rPr>
              <a:t> wanted nothing in return.They have already filled up Christian's calendar(</a:t>
            </a:r>
            <a:r>
              <a:rPr lang="zh-CN"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rPr>
              <a:t>日程表</a:t>
            </a:r>
            <a:r>
              <a:rPr lang="en-US"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rPr>
              <a:t>) for the next several months.She's even got similar messages from places 7.</a:t>
            </a:r>
            <a:r>
              <a:rPr lang="zh-CN" altLang="zh-CN" sz="100" b="1" i="0" spc="-100">
                <a:solidFill>
                  <a:srgbClr val="FF0000"/>
                </a:solidFill>
                <a:effectLst/>
                <a:latin typeface="Times New Roman" panose="02020603050405020304" pitchFamily="9"/>
                <a:ea typeface="宋体" panose="02010600030101010101" pitchFamily="2" charset="-122"/>
                <a:cs typeface="Times New Roman" panose="02020603050405020304" pitchFamily="9"/>
              </a:rPr>
              <a:t> </a:t>
            </a:r>
            <a:r>
              <a:rPr lang="zh-CN" altLang="zh-CN" sz="2800" b="1" i="0" u="sng">
                <a:solidFill>
                  <a:srgbClr val="000000"/>
                </a:solidFill>
                <a:effectLst/>
                <a:uFill>
                  <a:solidFill>
                    <a:srgbClr val="000000"/>
                  </a:solidFill>
                </a:uFill>
                <a:latin typeface="Times New Roman" panose="02020603050405020304" pitchFamily="9"/>
                <a:ea typeface="宋体" panose="02010600030101010101" pitchFamily="2" charset="-122"/>
                <a:cs typeface="Times New Roman" panose="02020603050405020304" pitchFamily="9"/>
              </a:rPr>
              <a:t> </a:t>
            </a:r>
            <a:r>
              <a:rPr lang="zh-CN" altLang="zh-CN" sz="2800" b="1" i="0" u="sng">
                <a:solidFill>
                  <a:srgbClr val="FF0000"/>
                </a:solidFill>
                <a:effectLst/>
                <a:uFill>
                  <a:solidFill>
                    <a:srgbClr val="000000"/>
                  </a:solidFill>
                </a:uFill>
                <a:latin typeface="Times New Roman" panose="02020603050405020304" pitchFamily="9"/>
                <a:ea typeface="宋体" panose="02010600030101010101" pitchFamily="2" charset="-122"/>
                <a:cs typeface="Courier New" panose="02070309020205020404" pitchFamily="9"/>
              </a:rPr>
              <a:t>　</a:t>
            </a:r>
            <a:r>
              <a:rPr lang="en-US" altLang="zh-CN" sz="2800" b="1" i="0" u="sng">
                <a:solidFill>
                  <a:srgbClr val="FF0000">
                    <a:alpha val="0"/>
                  </a:srgbClr>
                </a:solidFill>
                <a:effectLst/>
                <a:uFill>
                  <a:solidFill>
                    <a:srgbClr val="000000"/>
                  </a:solidFill>
                </a:uFill>
                <a:latin typeface="Times New Roman" panose="02020603050405020304" pitchFamily="9"/>
                <a:ea typeface="宋体" panose="02010600030101010101" pitchFamily="2" charset="-122"/>
                <a:cs typeface="Times New Roman" panose="02020603050405020304" pitchFamily="9"/>
              </a:rPr>
              <a:t>as</a:t>
            </a:r>
            <a:r>
              <a:rPr lang="zh-CN" altLang="zh-CN" sz="2800" b="1" i="0" u="sng">
                <a:solidFill>
                  <a:srgbClr val="FF0000">
                    <a:alpha val="0"/>
                  </a:srgbClr>
                </a:solidFill>
                <a:effectLst/>
                <a:uFill>
                  <a:solidFill>
                    <a:srgbClr val="000000"/>
                  </a:solidFill>
                </a:uFill>
                <a:latin typeface="Times New Roman" panose="02020603050405020304" pitchFamily="9"/>
                <a:ea typeface="宋体" panose="02010600030101010101" pitchFamily="2" charset="-122"/>
                <a:cs typeface="Courier New" panose="02070309020205020404" pitchFamily="9"/>
              </a:rPr>
              <a:t>　</a:t>
            </a:r>
            <a:r>
              <a:rPr lang="zh-CN" altLang="zh-CN" sz="100" b="1" i="0" spc="-100">
                <a:noFill/>
                <a:effectLst/>
                <a:latin typeface="Times New Roman" panose="02020603050405020304" pitchFamily="9"/>
                <a:ea typeface="宋体" panose="02010600030101010101" pitchFamily="2" charset="-122"/>
                <a:cs typeface="Courier New" panose="02070309020205020404" pitchFamily="9"/>
              </a:rPr>
              <a:t>⁠</a:t>
            </a:r>
            <a:r>
              <a:rPr lang="en-US"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rPr>
              <a:t> far away as London and Australia.</a:t>
            </a:r>
            <a:endParaRPr lang="en-US"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endParaRPr>
          </a:p>
        </p:txBody>
      </p:sp>
      <p:sp>
        <p:nvSpPr>
          <p:cNvPr id="2" name="文本框 1" title=""/>
          <p:cNvSpPr txBox="1"/>
          <p:nvPr/>
        </p:nvSpPr>
        <p:spPr>
          <a:xfrm>
            <a:off x="8916926" y="1968594"/>
            <a:ext cx="1314133" cy="733692"/>
          </a:xfrm>
          <a:prstGeom prst="rect">
            <a:avLst/>
          </a:prstGeom>
          <a:noFill/>
        </p:spPr>
        <p:txBody>
          <a:bodyPr vert="horz" wrap="none" rtlCol="0">
            <a:noAutofit/>
          </a:bodyPr>
          <a:lstStyle>
            <a:lvl1pPr marL="0" algn="l" defTabSz="469265" rtl="0" eaLnBrk="1" latinLnBrk="0" hangingPunct="1">
              <a:defRPr sz="925" kern="1200">
                <a:solidFill>
                  <a:schemeClr val="tx1"/>
                </a:solidFill>
                <a:latin typeface="+mn-lt"/>
                <a:ea typeface="+mn-ea"/>
                <a:cs typeface="+mn-cs"/>
              </a:defRPr>
            </a:lvl1pPr>
            <a:lvl2pPr marL="234315" algn="l" defTabSz="469265" rtl="0" eaLnBrk="1" latinLnBrk="0" hangingPunct="1">
              <a:defRPr sz="925" kern="1200">
                <a:solidFill>
                  <a:schemeClr val="tx1"/>
                </a:solidFill>
                <a:latin typeface="+mn-lt"/>
                <a:ea typeface="+mn-ea"/>
                <a:cs typeface="+mn-cs"/>
              </a:defRPr>
            </a:lvl2pPr>
            <a:lvl3pPr marL="469265" algn="l" defTabSz="469265" rtl="0" eaLnBrk="1" latinLnBrk="0" hangingPunct="1">
              <a:defRPr sz="925" kern="1200">
                <a:solidFill>
                  <a:schemeClr val="tx1"/>
                </a:solidFill>
                <a:latin typeface="+mn-lt"/>
                <a:ea typeface="+mn-ea"/>
                <a:cs typeface="+mn-cs"/>
              </a:defRPr>
            </a:lvl3pPr>
            <a:lvl4pPr marL="703580" algn="l" defTabSz="469265" rtl="0" eaLnBrk="1" latinLnBrk="0" hangingPunct="1">
              <a:defRPr sz="925" kern="1200">
                <a:solidFill>
                  <a:schemeClr val="tx1"/>
                </a:solidFill>
                <a:latin typeface="+mn-lt"/>
                <a:ea typeface="+mn-ea"/>
                <a:cs typeface="+mn-cs"/>
              </a:defRPr>
            </a:lvl4pPr>
            <a:lvl5pPr marL="938530" algn="l" defTabSz="469265" rtl="0" eaLnBrk="1" latinLnBrk="0" hangingPunct="1">
              <a:defRPr sz="925" kern="1200">
                <a:solidFill>
                  <a:schemeClr val="tx1"/>
                </a:solidFill>
                <a:latin typeface="+mn-lt"/>
                <a:ea typeface="+mn-ea"/>
                <a:cs typeface="+mn-cs"/>
              </a:defRPr>
            </a:lvl5pPr>
            <a:lvl6pPr marL="1172845" algn="l" defTabSz="469265" rtl="0" eaLnBrk="1" latinLnBrk="0" hangingPunct="1">
              <a:defRPr sz="925" kern="1200">
                <a:solidFill>
                  <a:schemeClr val="tx1"/>
                </a:solidFill>
                <a:latin typeface="+mn-lt"/>
                <a:ea typeface="+mn-ea"/>
                <a:cs typeface="+mn-cs"/>
              </a:defRPr>
            </a:lvl6pPr>
            <a:lvl7pPr marL="1407795" algn="l" defTabSz="469265" rtl="0" eaLnBrk="1" latinLnBrk="0" hangingPunct="1">
              <a:defRPr sz="925" kern="1200">
                <a:solidFill>
                  <a:schemeClr val="tx1"/>
                </a:solidFill>
                <a:latin typeface="+mn-lt"/>
                <a:ea typeface="+mn-ea"/>
                <a:cs typeface="+mn-cs"/>
              </a:defRPr>
            </a:lvl7pPr>
            <a:lvl8pPr marL="1642110" algn="l" defTabSz="469265" rtl="0" eaLnBrk="1" latinLnBrk="0" hangingPunct="1">
              <a:defRPr sz="925" kern="1200">
                <a:solidFill>
                  <a:schemeClr val="tx1"/>
                </a:solidFill>
                <a:latin typeface="+mn-lt"/>
                <a:ea typeface="+mn-ea"/>
                <a:cs typeface="+mn-cs"/>
              </a:defRPr>
            </a:lvl8pPr>
            <a:lvl9pPr marL="1877060" algn="l" defTabSz="469265" rtl="0" eaLnBrk="1" latinLnBrk="0" hangingPunct="1">
              <a:defRPr sz="925" kern="1200">
                <a:solidFill>
                  <a:schemeClr val="tx1"/>
                </a:solidFill>
                <a:latin typeface="+mn-lt"/>
                <a:ea typeface="+mn-ea"/>
                <a:cs typeface="+mn-cs"/>
              </a:defRPr>
            </a:lvl9pPr>
          </a:lstStyle>
          <a:p>
            <a:pPr>
              <a:lnSpc>
                <a:spcPct val="150000"/>
              </a:lnSpc>
            </a:pPr>
            <a:r>
              <a:rPr kumimoji="0" lang="en-US" altLang="zh-CN" sz="2800" b="1" i="0" strike="noStrike" kern="1200" cap="none" spc="0" normalizeH="0" baseline="0" noProof="0">
                <a:ln>
                  <a:noFill/>
                </a:ln>
                <a:solidFill>
                  <a:srgbClr val="FF0000"/>
                </a:solidFill>
                <a:effectLst/>
                <a:uLnTx/>
                <a:uFill>
                  <a:solidFill>
                    <a:srgbClr val="000000"/>
                  </a:solidFill>
                </a:uFill>
                <a:latin typeface="Times New Roman" panose="02020603050405020304" pitchFamily="9"/>
                <a:ea typeface="宋体" panose="02010600030101010101" pitchFamily="2" charset="-122"/>
                <a:cs typeface="Times New Roman" panose="02020603050405020304" pitchFamily="9"/>
              </a:rPr>
              <a:t>more</a:t>
            </a:r>
            <a:r>
              <a:rPr kumimoji="0" lang="zh-CN" altLang="zh-CN" sz="2800" b="1" i="0" strike="noStrike" kern="1200" cap="none" spc="0" normalizeH="0" baseline="0" noProof="0">
                <a:ln>
                  <a:noFill/>
                </a:ln>
                <a:solidFill>
                  <a:srgbClr val="FF0000"/>
                </a:solidFill>
                <a:effectLst/>
                <a:uLnTx/>
                <a:uFill>
                  <a:solidFill>
                    <a:srgbClr val="000000"/>
                  </a:solidFill>
                </a:uFill>
                <a:latin typeface="Times New Roman" panose="02020603050405020304" pitchFamily="9"/>
                <a:ea typeface="宋体" panose="02010600030101010101" pitchFamily="2" charset="-122"/>
                <a:cs typeface="Courier New" panose="02070309020205020404" pitchFamily="9"/>
              </a:rPr>
              <a:t>　</a:t>
            </a:r>
            <a:endParaRPr lang="zh-CN" altLang="en-US">
              <a:solidFill>
                <a:srgbClr val="FF0000"/>
              </a:solidFill>
            </a:endParaRPr>
          </a:p>
        </p:txBody>
      </p:sp>
      <p:sp>
        <p:nvSpPr>
          <p:cNvPr id="3" name="文本框 2" title=""/>
          <p:cNvSpPr txBox="1"/>
          <p:nvPr/>
        </p:nvSpPr>
        <p:spPr>
          <a:xfrm>
            <a:off x="10712642" y="3248754"/>
            <a:ext cx="1052196" cy="733692"/>
          </a:xfrm>
          <a:prstGeom prst="rect">
            <a:avLst/>
          </a:prstGeom>
          <a:noFill/>
        </p:spPr>
        <p:txBody>
          <a:bodyPr vert="horz" wrap="none" rtlCol="0">
            <a:noAutofit/>
          </a:bodyPr>
          <a:lstStyle>
            <a:lvl1pPr marL="0" algn="l" defTabSz="469265" rtl="0" eaLnBrk="1" latinLnBrk="0" hangingPunct="1">
              <a:defRPr sz="925" kern="1200">
                <a:solidFill>
                  <a:schemeClr val="tx1"/>
                </a:solidFill>
                <a:latin typeface="+mn-lt"/>
                <a:ea typeface="+mn-ea"/>
                <a:cs typeface="+mn-cs"/>
              </a:defRPr>
            </a:lvl1pPr>
            <a:lvl2pPr marL="234315" algn="l" defTabSz="469265" rtl="0" eaLnBrk="1" latinLnBrk="0" hangingPunct="1">
              <a:defRPr sz="925" kern="1200">
                <a:solidFill>
                  <a:schemeClr val="tx1"/>
                </a:solidFill>
                <a:latin typeface="+mn-lt"/>
                <a:ea typeface="+mn-ea"/>
                <a:cs typeface="+mn-cs"/>
              </a:defRPr>
            </a:lvl2pPr>
            <a:lvl3pPr marL="469265" algn="l" defTabSz="469265" rtl="0" eaLnBrk="1" latinLnBrk="0" hangingPunct="1">
              <a:defRPr sz="925" kern="1200">
                <a:solidFill>
                  <a:schemeClr val="tx1"/>
                </a:solidFill>
                <a:latin typeface="+mn-lt"/>
                <a:ea typeface="+mn-ea"/>
                <a:cs typeface="+mn-cs"/>
              </a:defRPr>
            </a:lvl3pPr>
            <a:lvl4pPr marL="703580" algn="l" defTabSz="469265" rtl="0" eaLnBrk="1" latinLnBrk="0" hangingPunct="1">
              <a:defRPr sz="925" kern="1200">
                <a:solidFill>
                  <a:schemeClr val="tx1"/>
                </a:solidFill>
                <a:latin typeface="+mn-lt"/>
                <a:ea typeface="+mn-ea"/>
                <a:cs typeface="+mn-cs"/>
              </a:defRPr>
            </a:lvl4pPr>
            <a:lvl5pPr marL="938530" algn="l" defTabSz="469265" rtl="0" eaLnBrk="1" latinLnBrk="0" hangingPunct="1">
              <a:defRPr sz="925" kern="1200">
                <a:solidFill>
                  <a:schemeClr val="tx1"/>
                </a:solidFill>
                <a:latin typeface="+mn-lt"/>
                <a:ea typeface="+mn-ea"/>
                <a:cs typeface="+mn-cs"/>
              </a:defRPr>
            </a:lvl5pPr>
            <a:lvl6pPr marL="1172845" algn="l" defTabSz="469265" rtl="0" eaLnBrk="1" latinLnBrk="0" hangingPunct="1">
              <a:defRPr sz="925" kern="1200">
                <a:solidFill>
                  <a:schemeClr val="tx1"/>
                </a:solidFill>
                <a:latin typeface="+mn-lt"/>
                <a:ea typeface="+mn-ea"/>
                <a:cs typeface="+mn-cs"/>
              </a:defRPr>
            </a:lvl6pPr>
            <a:lvl7pPr marL="1407795" algn="l" defTabSz="469265" rtl="0" eaLnBrk="1" latinLnBrk="0" hangingPunct="1">
              <a:defRPr sz="925" kern="1200">
                <a:solidFill>
                  <a:schemeClr val="tx1"/>
                </a:solidFill>
                <a:latin typeface="+mn-lt"/>
                <a:ea typeface="+mn-ea"/>
                <a:cs typeface="+mn-cs"/>
              </a:defRPr>
            </a:lvl7pPr>
            <a:lvl8pPr marL="1642110" algn="l" defTabSz="469265" rtl="0" eaLnBrk="1" latinLnBrk="0" hangingPunct="1">
              <a:defRPr sz="925" kern="1200">
                <a:solidFill>
                  <a:schemeClr val="tx1"/>
                </a:solidFill>
                <a:latin typeface="+mn-lt"/>
                <a:ea typeface="+mn-ea"/>
                <a:cs typeface="+mn-cs"/>
              </a:defRPr>
            </a:lvl8pPr>
            <a:lvl9pPr marL="1877060" algn="l" defTabSz="469265" rtl="0" eaLnBrk="1" latinLnBrk="0" hangingPunct="1">
              <a:defRPr sz="925" kern="1200">
                <a:solidFill>
                  <a:schemeClr val="tx1"/>
                </a:solidFill>
                <a:latin typeface="+mn-lt"/>
                <a:ea typeface="+mn-ea"/>
                <a:cs typeface="+mn-cs"/>
              </a:defRPr>
            </a:lvl9pPr>
          </a:lstStyle>
          <a:p>
            <a:pPr>
              <a:lnSpc>
                <a:spcPct val="150000"/>
              </a:lnSpc>
            </a:pPr>
            <a:r>
              <a:rPr kumimoji="0" lang="en-US" altLang="zh-CN" sz="2800" b="1" i="0" strike="noStrike" kern="1200" cap="none" spc="0" normalizeH="0" baseline="0" noProof="0">
                <a:ln>
                  <a:noFill/>
                </a:ln>
                <a:solidFill>
                  <a:srgbClr val="FF0000"/>
                </a:solidFill>
                <a:effectLst/>
                <a:uLnTx/>
                <a:uFill>
                  <a:solidFill>
                    <a:srgbClr val="000000"/>
                  </a:solidFill>
                </a:uFill>
                <a:latin typeface="Times New Roman" panose="02020603050405020304" pitchFamily="9"/>
                <a:ea typeface="宋体" panose="02010600030101010101" pitchFamily="2" charset="-122"/>
                <a:cs typeface="Times New Roman" panose="02020603050405020304" pitchFamily="9"/>
              </a:rPr>
              <a:t>but</a:t>
            </a:r>
            <a:r>
              <a:rPr kumimoji="0" lang="zh-CN" altLang="zh-CN" sz="2800" b="1" i="0" strike="noStrike" kern="1200" cap="none" spc="0" normalizeH="0" baseline="0" noProof="0">
                <a:ln>
                  <a:noFill/>
                </a:ln>
                <a:solidFill>
                  <a:srgbClr val="FF0000"/>
                </a:solidFill>
                <a:effectLst/>
                <a:uLnTx/>
                <a:uFill>
                  <a:solidFill>
                    <a:srgbClr val="000000"/>
                  </a:solidFill>
                </a:uFill>
                <a:latin typeface="Times New Roman" panose="02020603050405020304" pitchFamily="9"/>
                <a:ea typeface="宋体" panose="02010600030101010101" pitchFamily="2" charset="-122"/>
                <a:cs typeface="Courier New" panose="02070309020205020404" pitchFamily="9"/>
              </a:rPr>
              <a:t>　</a:t>
            </a:r>
            <a:endParaRPr lang="zh-CN" altLang="en-US">
              <a:solidFill>
                <a:srgbClr val="FF0000"/>
              </a:solidFill>
            </a:endParaRPr>
          </a:p>
        </p:txBody>
      </p:sp>
      <p:sp>
        <p:nvSpPr>
          <p:cNvPr id="4" name="文本框 3" title=""/>
          <p:cNvSpPr txBox="1"/>
          <p:nvPr/>
        </p:nvSpPr>
        <p:spPr>
          <a:xfrm>
            <a:off x="4302255" y="5168994"/>
            <a:ext cx="853186" cy="652666"/>
          </a:xfrm>
          <a:prstGeom prst="rect">
            <a:avLst/>
          </a:prstGeom>
          <a:noFill/>
        </p:spPr>
        <p:txBody>
          <a:bodyPr vert="horz" wrap="none" rtlCol="0">
            <a:noAutofit/>
          </a:bodyPr>
          <a:lstStyle>
            <a:lvl1pPr marL="0" algn="l" defTabSz="469265" rtl="0" eaLnBrk="1" latinLnBrk="0" hangingPunct="1">
              <a:defRPr sz="925" kern="1200">
                <a:solidFill>
                  <a:schemeClr val="tx1"/>
                </a:solidFill>
                <a:latin typeface="+mn-lt"/>
                <a:ea typeface="+mn-ea"/>
                <a:cs typeface="+mn-cs"/>
              </a:defRPr>
            </a:lvl1pPr>
            <a:lvl2pPr marL="234315" algn="l" defTabSz="469265" rtl="0" eaLnBrk="1" latinLnBrk="0" hangingPunct="1">
              <a:defRPr sz="925" kern="1200">
                <a:solidFill>
                  <a:schemeClr val="tx1"/>
                </a:solidFill>
                <a:latin typeface="+mn-lt"/>
                <a:ea typeface="+mn-ea"/>
                <a:cs typeface="+mn-cs"/>
              </a:defRPr>
            </a:lvl2pPr>
            <a:lvl3pPr marL="469265" algn="l" defTabSz="469265" rtl="0" eaLnBrk="1" latinLnBrk="0" hangingPunct="1">
              <a:defRPr sz="925" kern="1200">
                <a:solidFill>
                  <a:schemeClr val="tx1"/>
                </a:solidFill>
                <a:latin typeface="+mn-lt"/>
                <a:ea typeface="+mn-ea"/>
                <a:cs typeface="+mn-cs"/>
              </a:defRPr>
            </a:lvl3pPr>
            <a:lvl4pPr marL="703580" algn="l" defTabSz="469265" rtl="0" eaLnBrk="1" latinLnBrk="0" hangingPunct="1">
              <a:defRPr sz="925" kern="1200">
                <a:solidFill>
                  <a:schemeClr val="tx1"/>
                </a:solidFill>
                <a:latin typeface="+mn-lt"/>
                <a:ea typeface="+mn-ea"/>
                <a:cs typeface="+mn-cs"/>
              </a:defRPr>
            </a:lvl4pPr>
            <a:lvl5pPr marL="938530" algn="l" defTabSz="469265" rtl="0" eaLnBrk="1" latinLnBrk="0" hangingPunct="1">
              <a:defRPr sz="925" kern="1200">
                <a:solidFill>
                  <a:schemeClr val="tx1"/>
                </a:solidFill>
                <a:latin typeface="+mn-lt"/>
                <a:ea typeface="+mn-ea"/>
                <a:cs typeface="+mn-cs"/>
              </a:defRPr>
            </a:lvl5pPr>
            <a:lvl6pPr marL="1172845" algn="l" defTabSz="469265" rtl="0" eaLnBrk="1" latinLnBrk="0" hangingPunct="1">
              <a:defRPr sz="925" kern="1200">
                <a:solidFill>
                  <a:schemeClr val="tx1"/>
                </a:solidFill>
                <a:latin typeface="+mn-lt"/>
                <a:ea typeface="+mn-ea"/>
                <a:cs typeface="+mn-cs"/>
              </a:defRPr>
            </a:lvl6pPr>
            <a:lvl7pPr marL="1407795" algn="l" defTabSz="469265" rtl="0" eaLnBrk="1" latinLnBrk="0" hangingPunct="1">
              <a:defRPr sz="925" kern="1200">
                <a:solidFill>
                  <a:schemeClr val="tx1"/>
                </a:solidFill>
                <a:latin typeface="+mn-lt"/>
                <a:ea typeface="+mn-ea"/>
                <a:cs typeface="+mn-cs"/>
              </a:defRPr>
            </a:lvl7pPr>
            <a:lvl8pPr marL="1642110" algn="l" defTabSz="469265" rtl="0" eaLnBrk="1" latinLnBrk="0" hangingPunct="1">
              <a:defRPr sz="925" kern="1200">
                <a:solidFill>
                  <a:schemeClr val="tx1"/>
                </a:solidFill>
                <a:latin typeface="+mn-lt"/>
                <a:ea typeface="+mn-ea"/>
                <a:cs typeface="+mn-cs"/>
              </a:defRPr>
            </a:lvl8pPr>
            <a:lvl9pPr marL="1877060" algn="l" defTabSz="469265" rtl="0" eaLnBrk="1" latinLnBrk="0" hangingPunct="1">
              <a:defRPr sz="925" kern="1200">
                <a:solidFill>
                  <a:schemeClr val="tx1"/>
                </a:solidFill>
                <a:latin typeface="+mn-lt"/>
                <a:ea typeface="+mn-ea"/>
                <a:cs typeface="+mn-cs"/>
              </a:defRPr>
            </a:lvl9pPr>
          </a:lstStyle>
          <a:p>
            <a:pPr>
              <a:lnSpc>
                <a:spcPct val="150000"/>
              </a:lnSpc>
            </a:pPr>
            <a:r>
              <a:rPr kumimoji="0" lang="en-US" altLang="zh-CN" sz="2800" b="1" i="0" strike="noStrike" kern="1200" cap="none" spc="0" normalizeH="0" baseline="0" noProof="0">
                <a:ln>
                  <a:noFill/>
                </a:ln>
                <a:solidFill>
                  <a:srgbClr val="FF0000"/>
                </a:solidFill>
                <a:effectLst/>
                <a:uLnTx/>
                <a:uFill>
                  <a:solidFill>
                    <a:srgbClr val="000000"/>
                  </a:solidFill>
                </a:uFill>
                <a:latin typeface="Times New Roman" panose="02020603050405020304" pitchFamily="9"/>
                <a:ea typeface="宋体" panose="02010600030101010101" pitchFamily="2" charset="-122"/>
                <a:cs typeface="Times New Roman" panose="02020603050405020304" pitchFamily="9"/>
              </a:rPr>
              <a:t>as</a:t>
            </a:r>
            <a:r>
              <a:rPr kumimoji="0" lang="zh-CN" altLang="zh-CN" sz="2800" b="1" i="0" strike="noStrike" kern="1200" cap="none" spc="0" normalizeH="0" baseline="0" noProof="0">
                <a:ln>
                  <a:noFill/>
                </a:ln>
                <a:solidFill>
                  <a:srgbClr val="FF0000"/>
                </a:solidFill>
                <a:effectLst/>
                <a:uLnTx/>
                <a:uFill>
                  <a:solidFill>
                    <a:srgbClr val="000000"/>
                  </a:solidFill>
                </a:uFill>
                <a:latin typeface="Times New Roman" panose="02020603050405020304" pitchFamily="9"/>
                <a:ea typeface="宋体" panose="02010600030101010101" pitchFamily="2" charset="-122"/>
                <a:cs typeface="Courier New" panose="02070309020205020404" pitchFamily="9"/>
              </a:rPr>
              <a:t>　</a:t>
            </a:r>
            <a:endParaRPr lang="zh-CN" altLang="en-US">
              <a:solidFill>
                <a:srgbClr val="FF0000"/>
              </a:solidFill>
            </a:endParaRPr>
          </a:p>
        </p:txBody>
      </p:sp>
      <p:graphicFrame>
        <p:nvGraphicFramePr>
          <p:cNvPr id="6" name="表格 5" title=""/>
          <p:cNvGraphicFramePr>
            <a:graphicFrameLocks noGrp="1"/>
          </p:cNvGraphicFramePr>
          <p:nvPr/>
        </p:nvGraphicFramePr>
        <p:xfrm>
          <a:off x="1631949" y="893047"/>
          <a:ext cx="8731251" cy="1115568"/>
        </p:xfrm>
        <a:graphic>
          <a:graphicData uri="http://schemas.openxmlformats.org/drawingml/2006/table">
            <a:tbl>
              <a:tblPr firstRow="1" bandRow="1">
                <a:tableStyleId>{5C22544A-7EE6-4342-B048-85BDC9FD1C3A}</a:tableStyleId>
              </a:tblPr>
              <a:tblGrid>
                <a:gridCol w="8731251"/>
              </a:tblGrid>
              <a:tr h="295275">
                <a:tc>
                  <a:txBody>
                    <a:bodyPr vert="horz" wrap="square"/>
                    <a:lstStyle/>
                    <a:p>
                      <a:pPr marL="0" marR="0" indent="0" algn="ctr" defTabSz="914400" rtl="0" eaLnBrk="1" fontAlgn="auto" latinLnBrk="0" hangingPunct="1">
                        <a:lnSpc>
                          <a:spcPct val="120000"/>
                        </a:lnSpc>
                        <a:spcBef>
                          <a:spcPct val="0"/>
                        </a:spcBef>
                        <a:spcAft>
                          <a:spcPct val="0"/>
                        </a:spcAft>
                        <a:buClrTx/>
                        <a:buSzTx/>
                        <a:buFontTx/>
                        <a:buNone/>
                        <a:defRPr/>
                      </a:pPr>
                      <a:r>
                        <a:rPr lang="en-US" altLang="zh-CN" sz="2800" b="1" kern="100" smtClean="0">
                          <a:solidFill>
                            <a:schemeClr val="tx1"/>
                          </a:solidFill>
                          <a:latin typeface="Times New Roman" panose="02020603050405020304" pitchFamily="18" charset="0"/>
                          <a:cs typeface="Courier New" panose="02070309020205020404" charset="0"/>
                        </a:rPr>
                        <a:t>as  money   age   more   happy   they   message   he   pay   help but   mother</a:t>
                      </a:r>
                      <a:endParaRPr lang="zh-CN" altLang="en-US" sz="2800" b="1" kern="100" smtClean="0">
                        <a:solidFill>
                          <a:schemeClr val="tx1"/>
                        </a:solidFill>
                        <a:latin typeface="Times New Roman" panose="02020603050405020304" pitchFamily="18" charset="0"/>
                        <a:cs typeface="Courier New" panose="02070309020205020404"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r>
            </a:tbl>
          </a:graphicData>
        </a:graphic>
      </p:graphicFrame>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p:stCondLst>
                              <p:cond delay="0"/>
                            </p:stCondLst>
                            <p:childTnLst>
                              <p:par>
                                <p:cTn id="17" presetID="2" presetClass="entr" presetSubtype="4" dur="500" fill="hold" grpId="0" nodeType="clickEffect">
                                  <p:stCondLst>
                                    <p:cond delay="0"/>
                                  </p:stCondLst>
                                  <p:childTnLst>
                                    <p:set>
                                      <p:cBhvr>
                                        <p:cTn id="18" dur="1" fill="hold">
                                          <p:stCondLst>
                                            <p:cond delay="0"/>
                                          </p:stCondLst>
                                        </p:cTn>
                                        <p:tgtEl>
                                          <p:spTgt spid="4">
                                            <p:txEl>
                                              <p:pRg st="0" end="0"/>
                                            </p:txEl>
                                          </p:spTgt>
                                        </p:tgtEl>
                                        <p:attrNameLst>
                                          <p:attrName>style.visibility</p:attrName>
                                        </p:attrNameLst>
                                      </p:cBhvr>
                                      <p:to>
                                        <p:strVal val="visible"/>
                                      </p:to>
                                    </p:set>
                                    <p:anim calcmode="lin" valueType="num">
                                      <p:cBhvr additive="base">
                                        <p:cTn id="19"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allAtOnce"/>
      <p:bldP spid="3" grpId="0" build="allAtOnce"/>
      <p:bldP spid="4" grpId="0" build="allAtOnce"/>
    </p:bldLst>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YT"/>
        <p:cNvGrpSpPr/>
        <p:nvPr/>
      </p:nvGrpSpPr>
      <p:grpSpPr>
        <a:xfrm>
          <a:off x="0" y="0"/>
          <a:ext cx="0" cy="0"/>
        </a:xfrm>
      </p:grpSpPr>
      <p:sp>
        <p:nvSpPr>
          <p:cNvPr id="11037" name="yt_shape_11037" title=""/>
          <p:cNvSpPr txBox="1"/>
          <p:nvPr/>
        </p:nvSpPr>
        <p:spPr>
          <a:xfrm>
            <a:off x="360080" y="2301150"/>
            <a:ext cx="11471999" cy="2507866"/>
          </a:xfrm>
          <a:prstGeom prst="rect">
            <a:avLst/>
          </a:prstGeom>
        </p:spPr>
        <p:txBody>
          <a:bodyPr vert="horz" wrap="square" lIns="0" tIns="0" rIns="0" bIns="0" rtlCol="0">
            <a:spAutoFit/>
          </a:bodyPr>
          <a:lstStyle>
            <a:lvl1pPr marL="0" algn="l" defTabSz="469265" rtl="0" eaLnBrk="1" latinLnBrk="0" hangingPunct="1">
              <a:defRPr sz="925" kern="1200">
                <a:solidFill>
                  <a:schemeClr val="tx1"/>
                </a:solidFill>
                <a:latin typeface="+mn-lt"/>
                <a:ea typeface="+mn-ea"/>
                <a:cs typeface="+mn-cs"/>
              </a:defRPr>
            </a:lvl1pPr>
            <a:lvl2pPr marL="234315" algn="l" defTabSz="469265" rtl="0" eaLnBrk="1" latinLnBrk="0" hangingPunct="1">
              <a:defRPr sz="925" kern="1200">
                <a:solidFill>
                  <a:schemeClr val="tx1"/>
                </a:solidFill>
                <a:latin typeface="+mn-lt"/>
                <a:ea typeface="+mn-ea"/>
                <a:cs typeface="+mn-cs"/>
              </a:defRPr>
            </a:lvl2pPr>
            <a:lvl3pPr marL="469265" algn="l" defTabSz="469265" rtl="0" eaLnBrk="1" latinLnBrk="0" hangingPunct="1">
              <a:defRPr sz="925" kern="1200">
                <a:solidFill>
                  <a:schemeClr val="tx1"/>
                </a:solidFill>
                <a:latin typeface="+mn-lt"/>
                <a:ea typeface="+mn-ea"/>
                <a:cs typeface="+mn-cs"/>
              </a:defRPr>
            </a:lvl3pPr>
            <a:lvl4pPr marL="703580" algn="l" defTabSz="469265" rtl="0" eaLnBrk="1" latinLnBrk="0" hangingPunct="1">
              <a:defRPr sz="925" kern="1200">
                <a:solidFill>
                  <a:schemeClr val="tx1"/>
                </a:solidFill>
                <a:latin typeface="+mn-lt"/>
                <a:ea typeface="+mn-ea"/>
                <a:cs typeface="+mn-cs"/>
              </a:defRPr>
            </a:lvl4pPr>
            <a:lvl5pPr marL="938530" algn="l" defTabSz="469265" rtl="0" eaLnBrk="1" latinLnBrk="0" hangingPunct="1">
              <a:defRPr sz="925" kern="1200">
                <a:solidFill>
                  <a:schemeClr val="tx1"/>
                </a:solidFill>
                <a:latin typeface="+mn-lt"/>
                <a:ea typeface="+mn-ea"/>
                <a:cs typeface="+mn-cs"/>
              </a:defRPr>
            </a:lvl5pPr>
            <a:lvl6pPr marL="1172845" algn="l" defTabSz="469265" rtl="0" eaLnBrk="1" latinLnBrk="0" hangingPunct="1">
              <a:defRPr sz="925" kern="1200">
                <a:solidFill>
                  <a:schemeClr val="tx1"/>
                </a:solidFill>
                <a:latin typeface="+mn-lt"/>
                <a:ea typeface="+mn-ea"/>
                <a:cs typeface="+mn-cs"/>
              </a:defRPr>
            </a:lvl6pPr>
            <a:lvl7pPr marL="1407795" algn="l" defTabSz="469265" rtl="0" eaLnBrk="1" latinLnBrk="0" hangingPunct="1">
              <a:defRPr sz="925" kern="1200">
                <a:solidFill>
                  <a:schemeClr val="tx1"/>
                </a:solidFill>
                <a:latin typeface="+mn-lt"/>
                <a:ea typeface="+mn-ea"/>
                <a:cs typeface="+mn-cs"/>
              </a:defRPr>
            </a:lvl7pPr>
            <a:lvl8pPr marL="1642110" algn="l" defTabSz="469265" rtl="0" eaLnBrk="1" latinLnBrk="0" hangingPunct="1">
              <a:defRPr sz="925" kern="1200">
                <a:solidFill>
                  <a:schemeClr val="tx1"/>
                </a:solidFill>
                <a:latin typeface="+mn-lt"/>
                <a:ea typeface="+mn-ea"/>
                <a:cs typeface="+mn-cs"/>
              </a:defRPr>
            </a:lvl8pPr>
            <a:lvl9pPr marL="1877060" algn="l" defTabSz="469265" rtl="0" eaLnBrk="1" latinLnBrk="0" hangingPunct="1">
              <a:defRPr sz="925" kern="1200">
                <a:solidFill>
                  <a:schemeClr val="tx1"/>
                </a:solidFill>
                <a:latin typeface="+mn-lt"/>
                <a:ea typeface="+mn-ea"/>
                <a:cs typeface="+mn-cs"/>
              </a:defRPr>
            </a:lvl9pPr>
          </a:lstStyle>
          <a:p>
            <a:pPr indent="713105" algn="just" eaLnBrk="1" latinLnBrk="0" hangingPunct="0">
              <a:lnSpc>
                <a:spcPct val="150000"/>
              </a:lnSpc>
            </a:pPr>
            <a:r>
              <a:rPr lang="en-US" altLang="zh-CN" sz="2800" b="1" i="0" u="none">
                <a:solidFill>
                  <a:srgbClr val="000000"/>
                </a:solidFill>
                <a:effectLst/>
                <a:latin typeface="宋体" panose="02010600030101010101" pitchFamily="2" charset="-122"/>
                <a:ea typeface="宋体" panose="02010600030101010101" pitchFamily="2" charset="-122"/>
                <a:cs typeface="Times New Roman" panose="02020603050405020304" pitchFamily="9"/>
              </a:rPr>
              <a:t>“</a:t>
            </a:r>
            <a:r>
              <a:rPr lang="en-US"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rPr>
              <a:t>There are still people sending me 8.</a:t>
            </a:r>
            <a:r>
              <a:rPr lang="zh-CN" altLang="zh-CN" sz="100" b="1" i="0" spc="-100">
                <a:solidFill>
                  <a:srgbClr val="FF0000"/>
                </a:solidFill>
                <a:effectLst/>
                <a:latin typeface="Times New Roman" panose="02020603050405020304" pitchFamily="9"/>
                <a:ea typeface="宋体" panose="02010600030101010101" pitchFamily="2" charset="-122"/>
                <a:cs typeface="Times New Roman" panose="02020603050405020304" pitchFamily="9"/>
              </a:rPr>
              <a:t> </a:t>
            </a:r>
            <a:r>
              <a:rPr lang="zh-CN" altLang="zh-CN" sz="2800" b="1" i="0" u="sng">
                <a:solidFill>
                  <a:srgbClr val="000000"/>
                </a:solidFill>
                <a:effectLst/>
                <a:uFill>
                  <a:solidFill>
                    <a:srgbClr val="000000"/>
                  </a:solidFill>
                </a:uFill>
                <a:latin typeface="Times New Roman" panose="02020603050405020304" pitchFamily="9"/>
                <a:ea typeface="宋体" panose="02010600030101010101" pitchFamily="2" charset="-122"/>
                <a:cs typeface="Times New Roman" panose="02020603050405020304" pitchFamily="9"/>
              </a:rPr>
              <a:t> </a:t>
            </a:r>
            <a:r>
              <a:rPr lang="zh-CN" altLang="zh-CN" sz="2800" b="1" i="0" u="sng">
                <a:solidFill>
                  <a:srgbClr val="FF0000"/>
                </a:solidFill>
                <a:effectLst/>
                <a:uFill>
                  <a:solidFill>
                    <a:srgbClr val="000000"/>
                  </a:solidFill>
                </a:uFill>
                <a:latin typeface="Times New Roman" panose="02020603050405020304" pitchFamily="9"/>
                <a:ea typeface="宋体" panose="02010600030101010101" pitchFamily="2" charset="-122"/>
                <a:cs typeface="Courier New" panose="02070309020205020404" pitchFamily="9"/>
              </a:rPr>
              <a:t>　</a:t>
            </a:r>
            <a:r>
              <a:rPr lang="en-US" altLang="zh-CN" sz="2800" b="1" i="0" u="sng">
                <a:solidFill>
                  <a:srgbClr val="FF0000">
                    <a:alpha val="0"/>
                  </a:srgbClr>
                </a:solidFill>
                <a:effectLst/>
                <a:uFill>
                  <a:solidFill>
                    <a:srgbClr val="000000"/>
                  </a:solidFill>
                </a:uFill>
                <a:latin typeface="Times New Roman" panose="02020603050405020304" pitchFamily="9"/>
                <a:ea typeface="宋体" panose="02010600030101010101" pitchFamily="2" charset="-122"/>
                <a:cs typeface="Times New Roman" panose="02020603050405020304" pitchFamily="9"/>
              </a:rPr>
              <a:t>messages</a:t>
            </a:r>
            <a:r>
              <a:rPr lang="zh-CN" altLang="zh-CN" sz="2800" b="1" i="0" u="sng">
                <a:solidFill>
                  <a:srgbClr val="FF0000">
                    <a:alpha val="0"/>
                  </a:srgbClr>
                </a:solidFill>
                <a:effectLst/>
                <a:uFill>
                  <a:solidFill>
                    <a:srgbClr val="000000"/>
                  </a:solidFill>
                </a:uFill>
                <a:latin typeface="Times New Roman" panose="02020603050405020304" pitchFamily="9"/>
                <a:ea typeface="宋体" panose="02010600030101010101" pitchFamily="2" charset="-122"/>
                <a:cs typeface="Courier New" panose="02070309020205020404" pitchFamily="9"/>
              </a:rPr>
              <a:t>　</a:t>
            </a:r>
            <a:r>
              <a:rPr lang="zh-CN" altLang="zh-CN" sz="100" b="1" i="0" spc="-100">
                <a:noFill/>
                <a:effectLst/>
                <a:latin typeface="Times New Roman" panose="02020603050405020304" pitchFamily="9"/>
                <a:ea typeface="宋体" panose="02010600030101010101" pitchFamily="2" charset="-122"/>
                <a:cs typeface="Courier New" panose="02070309020205020404" pitchFamily="9"/>
              </a:rPr>
              <a:t>⁠</a:t>
            </a:r>
            <a:r>
              <a:rPr lang="en-US"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rPr>
              <a:t> online.I'm adding more dates(</a:t>
            </a:r>
            <a:r>
              <a:rPr lang="zh-CN"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rPr>
              <a:t>日子</a:t>
            </a:r>
            <a:r>
              <a:rPr lang="en-US"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rPr>
              <a:t>) and I just can't 9.</a:t>
            </a:r>
            <a:r>
              <a:rPr lang="zh-CN" altLang="zh-CN" sz="100" b="1" i="0" spc="-100">
                <a:solidFill>
                  <a:srgbClr val="FF0000"/>
                </a:solidFill>
                <a:effectLst/>
                <a:latin typeface="Times New Roman" panose="02020603050405020304" pitchFamily="9"/>
                <a:ea typeface="宋体" panose="02010600030101010101" pitchFamily="2" charset="-122"/>
                <a:cs typeface="Times New Roman" panose="02020603050405020304" pitchFamily="9"/>
              </a:rPr>
              <a:t> </a:t>
            </a:r>
            <a:r>
              <a:rPr lang="zh-CN" altLang="zh-CN" sz="2800" b="1" i="0" u="sng">
                <a:solidFill>
                  <a:srgbClr val="000000"/>
                </a:solidFill>
                <a:effectLst/>
                <a:uFill>
                  <a:solidFill>
                    <a:srgbClr val="000000"/>
                  </a:solidFill>
                </a:uFill>
                <a:latin typeface="Times New Roman" panose="02020603050405020304" pitchFamily="9"/>
                <a:ea typeface="宋体" panose="02010600030101010101" pitchFamily="2" charset="-122"/>
                <a:cs typeface="Times New Roman" panose="02020603050405020304" pitchFamily="9"/>
              </a:rPr>
              <a:t> </a:t>
            </a:r>
            <a:r>
              <a:rPr lang="zh-CN" altLang="zh-CN" sz="2800" b="1" i="0" u="sng">
                <a:solidFill>
                  <a:srgbClr val="FF0000"/>
                </a:solidFill>
                <a:effectLst/>
                <a:uFill>
                  <a:solidFill>
                    <a:srgbClr val="000000"/>
                  </a:solidFill>
                </a:uFill>
                <a:latin typeface="Times New Roman" panose="02020603050405020304" pitchFamily="9"/>
                <a:ea typeface="宋体" panose="02010600030101010101" pitchFamily="2" charset="-122"/>
                <a:cs typeface="Courier New" panose="02070309020205020404" pitchFamily="9"/>
              </a:rPr>
              <a:t>　</a:t>
            </a:r>
            <a:r>
              <a:rPr lang="en-US" altLang="zh-CN" sz="2800" b="1" i="0" u="sng">
                <a:solidFill>
                  <a:srgbClr val="FF0000">
                    <a:alpha val="0"/>
                  </a:srgbClr>
                </a:solidFill>
                <a:effectLst/>
                <a:uFill>
                  <a:solidFill>
                    <a:srgbClr val="000000"/>
                  </a:solidFill>
                </a:uFill>
                <a:latin typeface="Times New Roman" panose="02020603050405020304" pitchFamily="9"/>
                <a:ea typeface="宋体" panose="02010600030101010101" pitchFamily="2" charset="-122"/>
                <a:cs typeface="Times New Roman" panose="02020603050405020304" pitchFamily="9"/>
              </a:rPr>
              <a:t>stop/help</a:t>
            </a:r>
            <a:r>
              <a:rPr lang="zh-CN" altLang="zh-CN" sz="2800" b="1" i="0" u="sng">
                <a:solidFill>
                  <a:srgbClr val="FF0000">
                    <a:alpha val="0"/>
                  </a:srgbClr>
                </a:solidFill>
                <a:effectLst/>
                <a:uFill>
                  <a:solidFill>
                    <a:srgbClr val="000000"/>
                  </a:solidFill>
                </a:uFill>
                <a:latin typeface="Times New Roman" panose="02020603050405020304" pitchFamily="9"/>
                <a:ea typeface="宋体" panose="02010600030101010101" pitchFamily="2" charset="-122"/>
                <a:cs typeface="Courier New" panose="02070309020205020404" pitchFamily="9"/>
              </a:rPr>
              <a:t>　</a:t>
            </a:r>
            <a:r>
              <a:rPr lang="zh-CN" altLang="zh-CN" sz="2800" b="1" i="0" u="sng">
                <a:solidFill>
                  <a:srgbClr val="000000"/>
                </a:solidFill>
                <a:effectLst/>
                <a:uFill>
                  <a:solidFill>
                    <a:srgbClr val="000000"/>
                  </a:solidFill>
                </a:uFill>
                <a:latin typeface="Times New Roman" panose="02020603050405020304" pitchFamily="9"/>
                <a:ea typeface="宋体" panose="02010600030101010101" pitchFamily="2" charset="-122"/>
                <a:cs typeface="Times New Roman" panose="02020603050405020304" pitchFamily="9"/>
              </a:rPr>
              <a:t> </a:t>
            </a:r>
            <a:r>
              <a:rPr lang="zh-CN" altLang="zh-CN" sz="100" b="1" i="0" spc="-100">
                <a:noFill/>
                <a:effectLst/>
                <a:latin typeface="Times New Roman" panose="02020603050405020304" pitchFamily="9"/>
                <a:ea typeface="宋体" panose="02010600030101010101" pitchFamily="2" charset="-122"/>
                <a:cs typeface="Times New Roman" panose="02020603050405020304" pitchFamily="9"/>
              </a:rPr>
              <a:t>⁠</a:t>
            </a:r>
            <a:r>
              <a:rPr lang="en-US"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rPr>
              <a:t> smiling.It's not even for me, but for Christian</a:t>
            </a:r>
            <a:r>
              <a:rPr lang="zh-CN"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rPr>
              <a:t>，</a:t>
            </a:r>
            <a:r>
              <a:rPr lang="en-US" altLang="zh-CN" sz="2800" b="1" i="0" u="none">
                <a:solidFill>
                  <a:srgbClr val="000000"/>
                </a:solidFill>
                <a:effectLst/>
                <a:latin typeface="宋体" panose="02010600030101010101" pitchFamily="2" charset="-122"/>
                <a:ea typeface="宋体" panose="02010600030101010101" pitchFamily="2" charset="-122"/>
                <a:cs typeface="Times New Roman" panose="02020603050405020304" pitchFamily="9"/>
              </a:rPr>
              <a:t>”</a:t>
            </a:r>
            <a:r>
              <a:rPr lang="en-US"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rPr>
              <a:t> Donna said.“He has not been 10.</a:t>
            </a:r>
            <a:r>
              <a:rPr lang="zh-CN" altLang="zh-CN" sz="100" b="1" i="0" spc="-100">
                <a:solidFill>
                  <a:srgbClr val="FF0000"/>
                </a:solidFill>
                <a:effectLst/>
                <a:latin typeface="Times New Roman" panose="02020603050405020304" pitchFamily="9"/>
                <a:ea typeface="宋体" panose="02010600030101010101" pitchFamily="2" charset="-122"/>
                <a:cs typeface="Times New Roman" panose="02020603050405020304" pitchFamily="9"/>
              </a:rPr>
              <a:t> </a:t>
            </a:r>
            <a:r>
              <a:rPr lang="zh-CN" altLang="zh-CN" sz="2800" b="1" i="0" u="sng">
                <a:solidFill>
                  <a:srgbClr val="000000"/>
                </a:solidFill>
                <a:effectLst/>
                <a:uFill>
                  <a:solidFill>
                    <a:srgbClr val="000000"/>
                  </a:solidFill>
                </a:uFill>
                <a:latin typeface="Times New Roman" panose="02020603050405020304" pitchFamily="9"/>
                <a:ea typeface="宋体" panose="02010600030101010101" pitchFamily="2" charset="-122"/>
                <a:cs typeface="Times New Roman" panose="02020603050405020304" pitchFamily="9"/>
              </a:rPr>
              <a:t>  </a:t>
            </a:r>
            <a:r>
              <a:rPr lang="zh-CN" altLang="zh-CN" sz="2800" b="1" i="0" u="sng">
                <a:solidFill>
                  <a:srgbClr val="FF0000"/>
                </a:solidFill>
                <a:effectLst/>
                <a:uFill>
                  <a:solidFill>
                    <a:srgbClr val="000000"/>
                  </a:solidFill>
                </a:uFill>
                <a:latin typeface="Times New Roman" panose="02020603050405020304" pitchFamily="9"/>
                <a:ea typeface="宋体" panose="02010600030101010101" pitchFamily="2" charset="-122"/>
                <a:cs typeface="Courier New" panose="02070309020205020404" pitchFamily="9"/>
              </a:rPr>
              <a:t>　</a:t>
            </a:r>
            <a:r>
              <a:rPr lang="en-US" altLang="zh-CN" sz="2800" b="1" i="0" u="sng">
                <a:solidFill>
                  <a:srgbClr val="FF0000">
                    <a:alpha val="0"/>
                  </a:srgbClr>
                </a:solidFill>
                <a:effectLst/>
                <a:uFill>
                  <a:solidFill>
                    <a:srgbClr val="000000"/>
                  </a:solidFill>
                </a:uFill>
                <a:latin typeface="Times New Roman" panose="02020603050405020304" pitchFamily="9"/>
                <a:ea typeface="宋体" panose="02010600030101010101" pitchFamily="2" charset="-122"/>
                <a:cs typeface="Times New Roman" panose="02020603050405020304" pitchFamily="9"/>
              </a:rPr>
              <a:t>happy</a:t>
            </a:r>
            <a:r>
              <a:rPr lang="zh-CN" altLang="zh-CN" sz="2800" b="1" i="0" u="sng">
                <a:solidFill>
                  <a:srgbClr val="FF0000">
                    <a:alpha val="0"/>
                  </a:srgbClr>
                </a:solidFill>
                <a:effectLst/>
                <a:uFill>
                  <a:solidFill>
                    <a:srgbClr val="000000"/>
                  </a:solidFill>
                </a:uFill>
                <a:latin typeface="Times New Roman" panose="02020603050405020304" pitchFamily="9"/>
                <a:ea typeface="宋体" panose="02010600030101010101" pitchFamily="2" charset="-122"/>
                <a:cs typeface="Courier New" panose="02070309020205020404" pitchFamily="9"/>
              </a:rPr>
              <a:t>　</a:t>
            </a:r>
            <a:r>
              <a:rPr lang="zh-CN" altLang="zh-CN" sz="2800" b="1" i="0" u="sng">
                <a:solidFill>
                  <a:srgbClr val="000000"/>
                </a:solidFill>
                <a:effectLst/>
                <a:uFill>
                  <a:solidFill>
                    <a:srgbClr val="000000"/>
                  </a:solidFill>
                </a:uFill>
                <a:latin typeface="Times New Roman" panose="02020603050405020304" pitchFamily="9"/>
                <a:ea typeface="宋体" panose="02010600030101010101" pitchFamily="2" charset="-122"/>
                <a:cs typeface="Times New Roman" panose="02020603050405020304" pitchFamily="9"/>
              </a:rPr>
              <a:t>  </a:t>
            </a:r>
            <a:r>
              <a:rPr lang="zh-CN" altLang="zh-CN" sz="100" b="1" i="0" spc="-100">
                <a:noFill/>
                <a:effectLst/>
                <a:latin typeface="Times New Roman" panose="02020603050405020304" pitchFamily="9"/>
                <a:ea typeface="宋体" panose="02010600030101010101" pitchFamily="2" charset="-122"/>
                <a:cs typeface="Times New Roman" panose="02020603050405020304" pitchFamily="9"/>
              </a:rPr>
              <a:t>⁠</a:t>
            </a:r>
            <a:r>
              <a:rPr lang="en-US"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rPr>
              <a:t> like this in years.This is the happiest time he has had in years.”</a:t>
            </a:r>
            <a:endParaRPr lang="en-US"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endParaRPr>
          </a:p>
        </p:txBody>
      </p:sp>
      <p:sp>
        <p:nvSpPr>
          <p:cNvPr id="2" name="文本框 1" title=""/>
          <p:cNvSpPr txBox="1"/>
          <p:nvPr/>
        </p:nvSpPr>
        <p:spPr>
          <a:xfrm>
            <a:off x="7217414" y="2221126"/>
            <a:ext cx="1909255" cy="733692"/>
          </a:xfrm>
          <a:prstGeom prst="rect">
            <a:avLst/>
          </a:prstGeom>
          <a:noFill/>
        </p:spPr>
        <p:txBody>
          <a:bodyPr vert="horz" wrap="none" rtlCol="0">
            <a:noAutofit/>
          </a:bodyPr>
          <a:lstStyle>
            <a:lvl1pPr marL="0" algn="l" defTabSz="469265" rtl="0" eaLnBrk="1" latinLnBrk="0" hangingPunct="1">
              <a:defRPr sz="925" kern="1200">
                <a:solidFill>
                  <a:schemeClr val="tx1"/>
                </a:solidFill>
                <a:latin typeface="+mn-lt"/>
                <a:ea typeface="+mn-ea"/>
                <a:cs typeface="+mn-cs"/>
              </a:defRPr>
            </a:lvl1pPr>
            <a:lvl2pPr marL="234315" algn="l" defTabSz="469265" rtl="0" eaLnBrk="1" latinLnBrk="0" hangingPunct="1">
              <a:defRPr sz="925" kern="1200">
                <a:solidFill>
                  <a:schemeClr val="tx1"/>
                </a:solidFill>
                <a:latin typeface="+mn-lt"/>
                <a:ea typeface="+mn-ea"/>
                <a:cs typeface="+mn-cs"/>
              </a:defRPr>
            </a:lvl2pPr>
            <a:lvl3pPr marL="469265" algn="l" defTabSz="469265" rtl="0" eaLnBrk="1" latinLnBrk="0" hangingPunct="1">
              <a:defRPr sz="925" kern="1200">
                <a:solidFill>
                  <a:schemeClr val="tx1"/>
                </a:solidFill>
                <a:latin typeface="+mn-lt"/>
                <a:ea typeface="+mn-ea"/>
                <a:cs typeface="+mn-cs"/>
              </a:defRPr>
            </a:lvl3pPr>
            <a:lvl4pPr marL="703580" algn="l" defTabSz="469265" rtl="0" eaLnBrk="1" latinLnBrk="0" hangingPunct="1">
              <a:defRPr sz="925" kern="1200">
                <a:solidFill>
                  <a:schemeClr val="tx1"/>
                </a:solidFill>
                <a:latin typeface="+mn-lt"/>
                <a:ea typeface="+mn-ea"/>
                <a:cs typeface="+mn-cs"/>
              </a:defRPr>
            </a:lvl4pPr>
            <a:lvl5pPr marL="938530" algn="l" defTabSz="469265" rtl="0" eaLnBrk="1" latinLnBrk="0" hangingPunct="1">
              <a:defRPr sz="925" kern="1200">
                <a:solidFill>
                  <a:schemeClr val="tx1"/>
                </a:solidFill>
                <a:latin typeface="+mn-lt"/>
                <a:ea typeface="+mn-ea"/>
                <a:cs typeface="+mn-cs"/>
              </a:defRPr>
            </a:lvl5pPr>
            <a:lvl6pPr marL="1172845" algn="l" defTabSz="469265" rtl="0" eaLnBrk="1" latinLnBrk="0" hangingPunct="1">
              <a:defRPr sz="925" kern="1200">
                <a:solidFill>
                  <a:schemeClr val="tx1"/>
                </a:solidFill>
                <a:latin typeface="+mn-lt"/>
                <a:ea typeface="+mn-ea"/>
                <a:cs typeface="+mn-cs"/>
              </a:defRPr>
            </a:lvl6pPr>
            <a:lvl7pPr marL="1407795" algn="l" defTabSz="469265" rtl="0" eaLnBrk="1" latinLnBrk="0" hangingPunct="1">
              <a:defRPr sz="925" kern="1200">
                <a:solidFill>
                  <a:schemeClr val="tx1"/>
                </a:solidFill>
                <a:latin typeface="+mn-lt"/>
                <a:ea typeface="+mn-ea"/>
                <a:cs typeface="+mn-cs"/>
              </a:defRPr>
            </a:lvl7pPr>
            <a:lvl8pPr marL="1642110" algn="l" defTabSz="469265" rtl="0" eaLnBrk="1" latinLnBrk="0" hangingPunct="1">
              <a:defRPr sz="925" kern="1200">
                <a:solidFill>
                  <a:schemeClr val="tx1"/>
                </a:solidFill>
                <a:latin typeface="+mn-lt"/>
                <a:ea typeface="+mn-ea"/>
                <a:cs typeface="+mn-cs"/>
              </a:defRPr>
            </a:lvl8pPr>
            <a:lvl9pPr marL="1877060" algn="l" defTabSz="469265" rtl="0" eaLnBrk="1" latinLnBrk="0" hangingPunct="1">
              <a:defRPr sz="925" kern="1200">
                <a:solidFill>
                  <a:schemeClr val="tx1"/>
                </a:solidFill>
                <a:latin typeface="+mn-lt"/>
                <a:ea typeface="+mn-ea"/>
                <a:cs typeface="+mn-cs"/>
              </a:defRPr>
            </a:lvl9pPr>
          </a:lstStyle>
          <a:p>
            <a:pPr>
              <a:lnSpc>
                <a:spcPct val="150000"/>
              </a:lnSpc>
            </a:pPr>
            <a:r>
              <a:rPr kumimoji="0" lang="en-US" altLang="zh-CN" sz="2800" b="1" i="0" strike="noStrike" kern="1200" cap="none" spc="0" normalizeH="0" baseline="0" noProof="0">
                <a:ln>
                  <a:noFill/>
                </a:ln>
                <a:solidFill>
                  <a:srgbClr val="FF0000"/>
                </a:solidFill>
                <a:effectLst/>
                <a:uLnTx/>
                <a:uFill>
                  <a:solidFill>
                    <a:srgbClr val="000000"/>
                  </a:solidFill>
                </a:uFill>
                <a:latin typeface="Times New Roman" panose="02020603050405020304" pitchFamily="9"/>
                <a:ea typeface="宋体" panose="02010600030101010101" pitchFamily="2" charset="-122"/>
                <a:cs typeface="Times New Roman" panose="02020603050405020304" pitchFamily="9"/>
              </a:rPr>
              <a:t>messages</a:t>
            </a:r>
            <a:r>
              <a:rPr kumimoji="0" lang="zh-CN" altLang="zh-CN" sz="2800" b="1" i="0" strike="noStrike" kern="1200" cap="none" spc="0" normalizeH="0" baseline="0" noProof="0">
                <a:ln>
                  <a:noFill/>
                </a:ln>
                <a:solidFill>
                  <a:srgbClr val="FF0000"/>
                </a:solidFill>
                <a:effectLst/>
                <a:uLnTx/>
                <a:uFill>
                  <a:solidFill>
                    <a:srgbClr val="000000"/>
                  </a:solidFill>
                </a:uFill>
                <a:latin typeface="Times New Roman" panose="02020603050405020304" pitchFamily="9"/>
                <a:ea typeface="宋体" panose="02010600030101010101" pitchFamily="2" charset="-122"/>
                <a:cs typeface="Courier New" panose="02070309020205020404" pitchFamily="9"/>
              </a:rPr>
              <a:t>　</a:t>
            </a:r>
            <a:endParaRPr lang="zh-CN" altLang="en-US">
              <a:solidFill>
                <a:srgbClr val="FF0000"/>
              </a:solidFill>
            </a:endParaRPr>
          </a:p>
        </p:txBody>
      </p:sp>
      <p:sp>
        <p:nvSpPr>
          <p:cNvPr id="3" name="文本框 2" title=""/>
          <p:cNvSpPr txBox="1"/>
          <p:nvPr/>
        </p:nvSpPr>
        <p:spPr>
          <a:xfrm>
            <a:off x="6327588" y="2861206"/>
            <a:ext cx="1912683" cy="733692"/>
          </a:xfrm>
          <a:prstGeom prst="rect">
            <a:avLst/>
          </a:prstGeom>
          <a:noFill/>
        </p:spPr>
        <p:txBody>
          <a:bodyPr vert="horz" wrap="none" rtlCol="0">
            <a:noAutofit/>
          </a:bodyPr>
          <a:lstStyle>
            <a:lvl1pPr marL="0" algn="l" defTabSz="469265" rtl="0" eaLnBrk="1" latinLnBrk="0" hangingPunct="1">
              <a:defRPr sz="925" kern="1200">
                <a:solidFill>
                  <a:schemeClr val="tx1"/>
                </a:solidFill>
                <a:latin typeface="+mn-lt"/>
                <a:ea typeface="+mn-ea"/>
                <a:cs typeface="+mn-cs"/>
              </a:defRPr>
            </a:lvl1pPr>
            <a:lvl2pPr marL="234315" algn="l" defTabSz="469265" rtl="0" eaLnBrk="1" latinLnBrk="0" hangingPunct="1">
              <a:defRPr sz="925" kern="1200">
                <a:solidFill>
                  <a:schemeClr val="tx1"/>
                </a:solidFill>
                <a:latin typeface="+mn-lt"/>
                <a:ea typeface="+mn-ea"/>
                <a:cs typeface="+mn-cs"/>
              </a:defRPr>
            </a:lvl2pPr>
            <a:lvl3pPr marL="469265" algn="l" defTabSz="469265" rtl="0" eaLnBrk="1" latinLnBrk="0" hangingPunct="1">
              <a:defRPr sz="925" kern="1200">
                <a:solidFill>
                  <a:schemeClr val="tx1"/>
                </a:solidFill>
                <a:latin typeface="+mn-lt"/>
                <a:ea typeface="+mn-ea"/>
                <a:cs typeface="+mn-cs"/>
              </a:defRPr>
            </a:lvl3pPr>
            <a:lvl4pPr marL="703580" algn="l" defTabSz="469265" rtl="0" eaLnBrk="1" latinLnBrk="0" hangingPunct="1">
              <a:defRPr sz="925" kern="1200">
                <a:solidFill>
                  <a:schemeClr val="tx1"/>
                </a:solidFill>
                <a:latin typeface="+mn-lt"/>
                <a:ea typeface="+mn-ea"/>
                <a:cs typeface="+mn-cs"/>
              </a:defRPr>
            </a:lvl4pPr>
            <a:lvl5pPr marL="938530" algn="l" defTabSz="469265" rtl="0" eaLnBrk="1" latinLnBrk="0" hangingPunct="1">
              <a:defRPr sz="925" kern="1200">
                <a:solidFill>
                  <a:schemeClr val="tx1"/>
                </a:solidFill>
                <a:latin typeface="+mn-lt"/>
                <a:ea typeface="+mn-ea"/>
                <a:cs typeface="+mn-cs"/>
              </a:defRPr>
            </a:lvl5pPr>
            <a:lvl6pPr marL="1172845" algn="l" defTabSz="469265" rtl="0" eaLnBrk="1" latinLnBrk="0" hangingPunct="1">
              <a:defRPr sz="925" kern="1200">
                <a:solidFill>
                  <a:schemeClr val="tx1"/>
                </a:solidFill>
                <a:latin typeface="+mn-lt"/>
                <a:ea typeface="+mn-ea"/>
                <a:cs typeface="+mn-cs"/>
              </a:defRPr>
            </a:lvl6pPr>
            <a:lvl7pPr marL="1407795" algn="l" defTabSz="469265" rtl="0" eaLnBrk="1" latinLnBrk="0" hangingPunct="1">
              <a:defRPr sz="925" kern="1200">
                <a:solidFill>
                  <a:schemeClr val="tx1"/>
                </a:solidFill>
                <a:latin typeface="+mn-lt"/>
                <a:ea typeface="+mn-ea"/>
                <a:cs typeface="+mn-cs"/>
              </a:defRPr>
            </a:lvl7pPr>
            <a:lvl8pPr marL="1642110" algn="l" defTabSz="469265" rtl="0" eaLnBrk="1" latinLnBrk="0" hangingPunct="1">
              <a:defRPr sz="925" kern="1200">
                <a:solidFill>
                  <a:schemeClr val="tx1"/>
                </a:solidFill>
                <a:latin typeface="+mn-lt"/>
                <a:ea typeface="+mn-ea"/>
                <a:cs typeface="+mn-cs"/>
              </a:defRPr>
            </a:lvl8pPr>
            <a:lvl9pPr marL="1877060" algn="l" defTabSz="469265" rtl="0" eaLnBrk="1" latinLnBrk="0" hangingPunct="1">
              <a:defRPr sz="925" kern="1200">
                <a:solidFill>
                  <a:schemeClr val="tx1"/>
                </a:solidFill>
                <a:latin typeface="+mn-lt"/>
                <a:ea typeface="+mn-ea"/>
                <a:cs typeface="+mn-cs"/>
              </a:defRPr>
            </a:lvl9pPr>
          </a:lstStyle>
          <a:p>
            <a:pPr>
              <a:lnSpc>
                <a:spcPct val="150000"/>
              </a:lnSpc>
            </a:pPr>
            <a:r>
              <a:rPr kumimoji="0" lang="en-US" altLang="zh-CN" sz="2800" b="1" i="0" strike="noStrike" kern="1200" cap="none" spc="0" normalizeH="0" baseline="0" noProof="0" smtClean="0">
                <a:ln>
                  <a:noFill/>
                </a:ln>
                <a:solidFill>
                  <a:srgbClr val="FF0000"/>
                </a:solidFill>
                <a:effectLst/>
                <a:uLnTx/>
                <a:uFill>
                  <a:solidFill>
                    <a:srgbClr val="000000"/>
                  </a:solidFill>
                </a:uFill>
                <a:latin typeface="Times New Roman" panose="02020603050405020304" pitchFamily="9"/>
                <a:ea typeface="宋体" panose="02010600030101010101" pitchFamily="2" charset="-122"/>
                <a:cs typeface="Times New Roman" panose="02020603050405020304" pitchFamily="9"/>
              </a:rPr>
              <a:t>help</a:t>
            </a:r>
            <a:r>
              <a:rPr kumimoji="0" lang="zh-CN" altLang="zh-CN" sz="2800" b="1" i="0" strike="noStrike" kern="1200" cap="none" spc="0" normalizeH="0" baseline="0" noProof="0">
                <a:ln>
                  <a:noFill/>
                </a:ln>
                <a:solidFill>
                  <a:srgbClr val="FF0000"/>
                </a:solidFill>
                <a:effectLst/>
                <a:uLnTx/>
                <a:uFill>
                  <a:solidFill>
                    <a:srgbClr val="000000"/>
                  </a:solidFill>
                </a:uFill>
                <a:latin typeface="Times New Roman" panose="02020603050405020304" pitchFamily="9"/>
                <a:ea typeface="宋体" panose="02010600030101010101" pitchFamily="2" charset="-122"/>
                <a:cs typeface="Courier New" panose="02070309020205020404" pitchFamily="9"/>
              </a:rPr>
              <a:t>　</a:t>
            </a:r>
            <a:endParaRPr lang="zh-CN" altLang="en-US">
              <a:solidFill>
                <a:srgbClr val="FF0000"/>
              </a:solidFill>
            </a:endParaRPr>
          </a:p>
        </p:txBody>
      </p:sp>
      <p:sp>
        <p:nvSpPr>
          <p:cNvPr id="4" name="文本框 3" title=""/>
          <p:cNvSpPr txBox="1"/>
          <p:nvPr/>
        </p:nvSpPr>
        <p:spPr>
          <a:xfrm>
            <a:off x="10177466" y="3501286"/>
            <a:ext cx="1484377" cy="733692"/>
          </a:xfrm>
          <a:prstGeom prst="rect">
            <a:avLst/>
          </a:prstGeom>
          <a:noFill/>
        </p:spPr>
        <p:txBody>
          <a:bodyPr vert="horz" wrap="none" rtlCol="0">
            <a:noAutofit/>
          </a:bodyPr>
          <a:lstStyle>
            <a:lvl1pPr marL="0" algn="l" defTabSz="469265" rtl="0" eaLnBrk="1" latinLnBrk="0" hangingPunct="1">
              <a:defRPr sz="925" kern="1200">
                <a:solidFill>
                  <a:schemeClr val="tx1"/>
                </a:solidFill>
                <a:latin typeface="+mn-lt"/>
                <a:ea typeface="+mn-ea"/>
                <a:cs typeface="+mn-cs"/>
              </a:defRPr>
            </a:lvl1pPr>
            <a:lvl2pPr marL="234315" algn="l" defTabSz="469265" rtl="0" eaLnBrk="1" latinLnBrk="0" hangingPunct="1">
              <a:defRPr sz="925" kern="1200">
                <a:solidFill>
                  <a:schemeClr val="tx1"/>
                </a:solidFill>
                <a:latin typeface="+mn-lt"/>
                <a:ea typeface="+mn-ea"/>
                <a:cs typeface="+mn-cs"/>
              </a:defRPr>
            </a:lvl2pPr>
            <a:lvl3pPr marL="469265" algn="l" defTabSz="469265" rtl="0" eaLnBrk="1" latinLnBrk="0" hangingPunct="1">
              <a:defRPr sz="925" kern="1200">
                <a:solidFill>
                  <a:schemeClr val="tx1"/>
                </a:solidFill>
                <a:latin typeface="+mn-lt"/>
                <a:ea typeface="+mn-ea"/>
                <a:cs typeface="+mn-cs"/>
              </a:defRPr>
            </a:lvl3pPr>
            <a:lvl4pPr marL="703580" algn="l" defTabSz="469265" rtl="0" eaLnBrk="1" latinLnBrk="0" hangingPunct="1">
              <a:defRPr sz="925" kern="1200">
                <a:solidFill>
                  <a:schemeClr val="tx1"/>
                </a:solidFill>
                <a:latin typeface="+mn-lt"/>
                <a:ea typeface="+mn-ea"/>
                <a:cs typeface="+mn-cs"/>
              </a:defRPr>
            </a:lvl4pPr>
            <a:lvl5pPr marL="938530" algn="l" defTabSz="469265" rtl="0" eaLnBrk="1" latinLnBrk="0" hangingPunct="1">
              <a:defRPr sz="925" kern="1200">
                <a:solidFill>
                  <a:schemeClr val="tx1"/>
                </a:solidFill>
                <a:latin typeface="+mn-lt"/>
                <a:ea typeface="+mn-ea"/>
                <a:cs typeface="+mn-cs"/>
              </a:defRPr>
            </a:lvl5pPr>
            <a:lvl6pPr marL="1172845" algn="l" defTabSz="469265" rtl="0" eaLnBrk="1" latinLnBrk="0" hangingPunct="1">
              <a:defRPr sz="925" kern="1200">
                <a:solidFill>
                  <a:schemeClr val="tx1"/>
                </a:solidFill>
                <a:latin typeface="+mn-lt"/>
                <a:ea typeface="+mn-ea"/>
                <a:cs typeface="+mn-cs"/>
              </a:defRPr>
            </a:lvl6pPr>
            <a:lvl7pPr marL="1407795" algn="l" defTabSz="469265" rtl="0" eaLnBrk="1" latinLnBrk="0" hangingPunct="1">
              <a:defRPr sz="925" kern="1200">
                <a:solidFill>
                  <a:schemeClr val="tx1"/>
                </a:solidFill>
                <a:latin typeface="+mn-lt"/>
                <a:ea typeface="+mn-ea"/>
                <a:cs typeface="+mn-cs"/>
              </a:defRPr>
            </a:lvl7pPr>
            <a:lvl8pPr marL="1642110" algn="l" defTabSz="469265" rtl="0" eaLnBrk="1" latinLnBrk="0" hangingPunct="1">
              <a:defRPr sz="925" kern="1200">
                <a:solidFill>
                  <a:schemeClr val="tx1"/>
                </a:solidFill>
                <a:latin typeface="+mn-lt"/>
                <a:ea typeface="+mn-ea"/>
                <a:cs typeface="+mn-cs"/>
              </a:defRPr>
            </a:lvl8pPr>
            <a:lvl9pPr marL="1877060" algn="l" defTabSz="469265" rtl="0" eaLnBrk="1" latinLnBrk="0" hangingPunct="1">
              <a:defRPr sz="925" kern="1200">
                <a:solidFill>
                  <a:schemeClr val="tx1"/>
                </a:solidFill>
                <a:latin typeface="+mn-lt"/>
                <a:ea typeface="+mn-ea"/>
                <a:cs typeface="+mn-cs"/>
              </a:defRPr>
            </a:lvl9pPr>
          </a:lstStyle>
          <a:p>
            <a:pPr>
              <a:lnSpc>
                <a:spcPct val="150000"/>
              </a:lnSpc>
            </a:pPr>
            <a:r>
              <a:rPr kumimoji="0" lang="en-US" altLang="zh-CN" sz="2800" b="1" i="0" strike="noStrike" kern="1200" cap="none" spc="0" normalizeH="0" baseline="0" noProof="0">
                <a:ln>
                  <a:noFill/>
                </a:ln>
                <a:solidFill>
                  <a:srgbClr val="FF0000"/>
                </a:solidFill>
                <a:effectLst/>
                <a:uLnTx/>
                <a:uFill>
                  <a:solidFill>
                    <a:srgbClr val="000000"/>
                  </a:solidFill>
                </a:uFill>
                <a:latin typeface="Times New Roman" panose="02020603050405020304" pitchFamily="9"/>
                <a:ea typeface="宋体" panose="02010600030101010101" pitchFamily="2" charset="-122"/>
                <a:cs typeface="Times New Roman" panose="02020603050405020304" pitchFamily="9"/>
              </a:rPr>
              <a:t>happy</a:t>
            </a:r>
            <a:r>
              <a:rPr kumimoji="0" lang="zh-CN" altLang="zh-CN" sz="2800" b="1" i="0" strike="noStrike" kern="1200" cap="none" spc="0" normalizeH="0" baseline="0" noProof="0">
                <a:ln>
                  <a:noFill/>
                </a:ln>
                <a:solidFill>
                  <a:srgbClr val="FF0000"/>
                </a:solidFill>
                <a:effectLst/>
                <a:uLnTx/>
                <a:uFill>
                  <a:solidFill>
                    <a:srgbClr val="000000"/>
                  </a:solidFill>
                </a:uFill>
                <a:latin typeface="Times New Roman" panose="02020603050405020304" pitchFamily="9"/>
                <a:ea typeface="宋体" panose="02010600030101010101" pitchFamily="2" charset="-122"/>
                <a:cs typeface="Courier New" panose="02070309020205020404" pitchFamily="9"/>
              </a:rPr>
              <a:t>　</a:t>
            </a:r>
            <a:endParaRPr lang="zh-CN" altLang="en-US">
              <a:solidFill>
                <a:srgbClr val="FF0000"/>
              </a:solidFill>
            </a:endParaRPr>
          </a:p>
        </p:txBody>
      </p:sp>
      <p:graphicFrame>
        <p:nvGraphicFramePr>
          <p:cNvPr id="6" name="表格 5" title=""/>
          <p:cNvGraphicFramePr>
            <a:graphicFrameLocks noGrp="1"/>
          </p:cNvGraphicFramePr>
          <p:nvPr/>
        </p:nvGraphicFramePr>
        <p:xfrm>
          <a:off x="1631949" y="1264522"/>
          <a:ext cx="8731251" cy="1115568"/>
        </p:xfrm>
        <a:graphic>
          <a:graphicData uri="http://schemas.openxmlformats.org/drawingml/2006/table">
            <a:tbl>
              <a:tblPr firstRow="1" bandRow="1">
                <a:tableStyleId>{5C22544A-7EE6-4342-B048-85BDC9FD1C3A}</a:tableStyleId>
              </a:tblPr>
              <a:tblGrid>
                <a:gridCol w="8731251"/>
              </a:tblGrid>
              <a:tr h="295275">
                <a:tc>
                  <a:txBody>
                    <a:bodyPr vert="horz" wrap="square"/>
                    <a:lstStyle/>
                    <a:p>
                      <a:pPr marL="0" marR="0" indent="0" algn="ctr" defTabSz="914400" rtl="0" eaLnBrk="1" fontAlgn="auto" latinLnBrk="0" hangingPunct="1">
                        <a:lnSpc>
                          <a:spcPct val="120000"/>
                        </a:lnSpc>
                        <a:spcBef>
                          <a:spcPct val="0"/>
                        </a:spcBef>
                        <a:spcAft>
                          <a:spcPct val="0"/>
                        </a:spcAft>
                        <a:buClrTx/>
                        <a:buSzTx/>
                        <a:buFontTx/>
                        <a:buNone/>
                        <a:defRPr/>
                      </a:pPr>
                      <a:r>
                        <a:rPr lang="en-US" altLang="zh-CN" sz="2800" b="1" kern="100" smtClean="0">
                          <a:solidFill>
                            <a:schemeClr val="tx1"/>
                          </a:solidFill>
                          <a:latin typeface="Times New Roman" panose="02020603050405020304" pitchFamily="18" charset="0"/>
                          <a:cs typeface="Courier New" panose="02070309020205020404" charset="0"/>
                        </a:rPr>
                        <a:t>as  money   age   more   happy   they   message   he   pay   help but   mother</a:t>
                      </a:r>
                      <a:endParaRPr lang="zh-CN" altLang="en-US" sz="2800" b="1" kern="100" smtClean="0">
                        <a:solidFill>
                          <a:schemeClr val="tx1"/>
                        </a:solidFill>
                        <a:latin typeface="Times New Roman" panose="02020603050405020304" pitchFamily="18" charset="0"/>
                        <a:cs typeface="Courier New" panose="02070309020205020404"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r>
            </a:tbl>
          </a:graphicData>
        </a:graphic>
      </p:graphicFrame>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p:stCondLst>
                              <p:cond delay="0"/>
                            </p:stCondLst>
                            <p:childTnLst>
                              <p:par>
                                <p:cTn id="17" presetID="2" presetClass="entr" presetSubtype="4" dur="500" fill="hold" grpId="0" nodeType="clickEffect">
                                  <p:stCondLst>
                                    <p:cond delay="0"/>
                                  </p:stCondLst>
                                  <p:childTnLst>
                                    <p:set>
                                      <p:cBhvr>
                                        <p:cTn id="18" dur="1" fill="hold">
                                          <p:stCondLst>
                                            <p:cond delay="0"/>
                                          </p:stCondLst>
                                        </p:cTn>
                                        <p:tgtEl>
                                          <p:spTgt spid="4">
                                            <p:txEl>
                                              <p:pRg st="0" end="0"/>
                                            </p:txEl>
                                          </p:spTgt>
                                        </p:tgtEl>
                                        <p:attrNameLst>
                                          <p:attrName>style.visibility</p:attrName>
                                        </p:attrNameLst>
                                      </p:cBhvr>
                                      <p:to>
                                        <p:strVal val="visible"/>
                                      </p:to>
                                    </p:set>
                                    <p:anim calcmode="lin" valueType="num">
                                      <p:cBhvr additive="base">
                                        <p:cTn id="19"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allAtOnce"/>
      <p:bldP spid="3" grpId="0" build="allAtOnce"/>
      <p:bldP spid="4" grpId="0" build="allAtOnce"/>
    </p:bldLst>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YT"/>
        <p:cNvGrpSpPr/>
        <p:nvPr/>
      </p:nvGrpSpPr>
      <p:grpSpPr>
        <a:xfrm>
          <a:off x="0" y="0"/>
          <a:ext cx="0" cy="0"/>
        </a:xfrm>
      </p:grpSpPr>
      <p:sp>
        <p:nvSpPr>
          <p:cNvPr id="11038" name="yt_shape_11038" title=""/>
          <p:cNvSpPr txBox="1"/>
          <p:nvPr/>
        </p:nvSpPr>
        <p:spPr>
          <a:xfrm>
            <a:off x="360000" y="720000"/>
            <a:ext cx="3246402" cy="694357"/>
          </a:xfrm>
          <a:prstGeom prst="rect">
            <a:avLst/>
          </a:prstGeom>
        </p:spPr>
        <p:txBody>
          <a:bodyPr vert="horz" wrap="none" lIns="0" tIns="0" rIns="0" bIns="0" rtlCol="0">
            <a:spAutoFit/>
          </a:bodyPr>
          <a:lstStyle>
            <a:lvl1pPr marL="0" algn="l" defTabSz="469265" rtl="0" eaLnBrk="1" latinLnBrk="0" hangingPunct="1">
              <a:defRPr sz="925" kern="1200">
                <a:solidFill>
                  <a:schemeClr val="tx1"/>
                </a:solidFill>
                <a:latin typeface="+mn-lt"/>
                <a:ea typeface="+mn-ea"/>
                <a:cs typeface="+mn-cs"/>
              </a:defRPr>
            </a:lvl1pPr>
            <a:lvl2pPr marL="234315" algn="l" defTabSz="469265" rtl="0" eaLnBrk="1" latinLnBrk="0" hangingPunct="1">
              <a:defRPr sz="925" kern="1200">
                <a:solidFill>
                  <a:schemeClr val="tx1"/>
                </a:solidFill>
                <a:latin typeface="+mn-lt"/>
                <a:ea typeface="+mn-ea"/>
                <a:cs typeface="+mn-cs"/>
              </a:defRPr>
            </a:lvl2pPr>
            <a:lvl3pPr marL="469265" algn="l" defTabSz="469265" rtl="0" eaLnBrk="1" latinLnBrk="0" hangingPunct="1">
              <a:defRPr sz="925" kern="1200">
                <a:solidFill>
                  <a:schemeClr val="tx1"/>
                </a:solidFill>
                <a:latin typeface="+mn-lt"/>
                <a:ea typeface="+mn-ea"/>
                <a:cs typeface="+mn-cs"/>
              </a:defRPr>
            </a:lvl3pPr>
            <a:lvl4pPr marL="703580" algn="l" defTabSz="469265" rtl="0" eaLnBrk="1" latinLnBrk="0" hangingPunct="1">
              <a:defRPr sz="925" kern="1200">
                <a:solidFill>
                  <a:schemeClr val="tx1"/>
                </a:solidFill>
                <a:latin typeface="+mn-lt"/>
                <a:ea typeface="+mn-ea"/>
                <a:cs typeface="+mn-cs"/>
              </a:defRPr>
            </a:lvl4pPr>
            <a:lvl5pPr marL="938530" algn="l" defTabSz="469265" rtl="0" eaLnBrk="1" latinLnBrk="0" hangingPunct="1">
              <a:defRPr sz="925" kern="1200">
                <a:solidFill>
                  <a:schemeClr val="tx1"/>
                </a:solidFill>
                <a:latin typeface="+mn-lt"/>
                <a:ea typeface="+mn-ea"/>
                <a:cs typeface="+mn-cs"/>
              </a:defRPr>
            </a:lvl5pPr>
            <a:lvl6pPr marL="1172845" algn="l" defTabSz="469265" rtl="0" eaLnBrk="1" latinLnBrk="0" hangingPunct="1">
              <a:defRPr sz="925" kern="1200">
                <a:solidFill>
                  <a:schemeClr val="tx1"/>
                </a:solidFill>
                <a:latin typeface="+mn-lt"/>
                <a:ea typeface="+mn-ea"/>
                <a:cs typeface="+mn-cs"/>
              </a:defRPr>
            </a:lvl6pPr>
            <a:lvl7pPr marL="1407795" algn="l" defTabSz="469265" rtl="0" eaLnBrk="1" latinLnBrk="0" hangingPunct="1">
              <a:defRPr sz="925" kern="1200">
                <a:solidFill>
                  <a:schemeClr val="tx1"/>
                </a:solidFill>
                <a:latin typeface="+mn-lt"/>
                <a:ea typeface="+mn-ea"/>
                <a:cs typeface="+mn-cs"/>
              </a:defRPr>
            </a:lvl7pPr>
            <a:lvl8pPr marL="1642110" algn="l" defTabSz="469265" rtl="0" eaLnBrk="1" latinLnBrk="0" hangingPunct="1">
              <a:defRPr sz="925" kern="1200">
                <a:solidFill>
                  <a:schemeClr val="tx1"/>
                </a:solidFill>
                <a:latin typeface="+mn-lt"/>
                <a:ea typeface="+mn-ea"/>
                <a:cs typeface="+mn-cs"/>
              </a:defRPr>
            </a:lvl8pPr>
            <a:lvl9pPr marL="1877060" algn="l" defTabSz="469265" rtl="0" eaLnBrk="1" latinLnBrk="0" hangingPunct="1">
              <a:defRPr sz="925" kern="1200">
                <a:solidFill>
                  <a:schemeClr val="tx1"/>
                </a:solidFill>
                <a:latin typeface="+mn-lt"/>
                <a:ea typeface="+mn-ea"/>
                <a:cs typeface="+mn-cs"/>
              </a:defRPr>
            </a:lvl9pPr>
          </a:lstStyle>
          <a:p>
            <a:pPr indent="713105" algn="l" eaLnBrk="1" latinLnBrk="0" hangingPunct="0">
              <a:lnSpc>
                <a:spcPct val="150000"/>
              </a:lnSpc>
            </a:pPr>
            <a:r>
              <a:rPr lang="zh-CN" altLang="zh-CN" sz="3300" b="0" i="0" u="none" spc="19700">
                <a:noFill/>
                <a:effectLst/>
                <a:latin typeface="Courier New" panose="02070309020205020404" pitchFamily="9"/>
                <a:ea typeface="宋体" panose="02010600030101010101" pitchFamily="2" charset="-122"/>
                <a:cs typeface="Courier New" panose="02070309020205020404" pitchFamily="9"/>
                <a:sym typeface="Finished"/>
              </a:rPr>
              <a:t>⁠</a:t>
            </a:r>
            <a:endParaRPr lang="zh-CN" altLang="zh-CN" sz="3300" b="0" i="0" u="none" spc="19700">
              <a:solidFill>
                <a:srgbClr val="1EE3CF"/>
              </a:solidFill>
              <a:effectLst/>
              <a:latin typeface="Courier New" panose="02070309020205020404" pitchFamily="9"/>
              <a:ea typeface="宋体" panose="02010600030101010101" pitchFamily="2" charset="-122"/>
              <a:cs typeface="Courier New" panose="02070309020205020404" pitchFamily="9"/>
              <a:sym typeface="Finished"/>
              <a:hlinkClick action="ppaction://macro?name={&quot;type&quot;:&quot;ImageText&quot;,&quot;item&quot;:&quot;ImageText&quot;,&quot;path&quot;:&quot;\\ImageTexts\\9fa357a9-b35e-4b6d-9430-52571cee2ffa.png&quot;}"/>
            </a:endParaRPr>
          </a:p>
        </p:txBody>
      </p:sp>
      <p:sp>
        <p:nvSpPr>
          <p:cNvPr id="11039" name="yt_shape_11039" title=""/>
          <p:cNvSpPr txBox="1"/>
          <p:nvPr/>
        </p:nvSpPr>
        <p:spPr>
          <a:xfrm>
            <a:off x="360079" y="1465145"/>
            <a:ext cx="4762266" cy="564514"/>
          </a:xfrm>
          <a:prstGeom prst="rect">
            <a:avLst/>
          </a:prstGeom>
        </p:spPr>
        <p:txBody>
          <a:bodyPr vert="horz" wrap="none" lIns="0" tIns="0" rIns="0" bIns="0" rtlCol="0">
            <a:spAutoFit/>
          </a:bodyPr>
          <a:lstStyle>
            <a:lvl1pPr marL="0" algn="l" defTabSz="469265" rtl="0" eaLnBrk="1" latinLnBrk="0" hangingPunct="1">
              <a:defRPr sz="925" kern="1200">
                <a:solidFill>
                  <a:schemeClr val="tx1"/>
                </a:solidFill>
                <a:latin typeface="+mn-lt"/>
                <a:ea typeface="+mn-ea"/>
                <a:cs typeface="+mn-cs"/>
              </a:defRPr>
            </a:lvl1pPr>
            <a:lvl2pPr marL="234315" algn="l" defTabSz="469265" rtl="0" eaLnBrk="1" latinLnBrk="0" hangingPunct="1">
              <a:defRPr sz="925" kern="1200">
                <a:solidFill>
                  <a:schemeClr val="tx1"/>
                </a:solidFill>
                <a:latin typeface="+mn-lt"/>
                <a:ea typeface="+mn-ea"/>
                <a:cs typeface="+mn-cs"/>
              </a:defRPr>
            </a:lvl2pPr>
            <a:lvl3pPr marL="469265" algn="l" defTabSz="469265" rtl="0" eaLnBrk="1" latinLnBrk="0" hangingPunct="1">
              <a:defRPr sz="925" kern="1200">
                <a:solidFill>
                  <a:schemeClr val="tx1"/>
                </a:solidFill>
                <a:latin typeface="+mn-lt"/>
                <a:ea typeface="+mn-ea"/>
                <a:cs typeface="+mn-cs"/>
              </a:defRPr>
            </a:lvl3pPr>
            <a:lvl4pPr marL="703580" algn="l" defTabSz="469265" rtl="0" eaLnBrk="1" latinLnBrk="0" hangingPunct="1">
              <a:defRPr sz="925" kern="1200">
                <a:solidFill>
                  <a:schemeClr val="tx1"/>
                </a:solidFill>
                <a:latin typeface="+mn-lt"/>
                <a:ea typeface="+mn-ea"/>
                <a:cs typeface="+mn-cs"/>
              </a:defRPr>
            </a:lvl4pPr>
            <a:lvl5pPr marL="938530" algn="l" defTabSz="469265" rtl="0" eaLnBrk="1" latinLnBrk="0" hangingPunct="1">
              <a:defRPr sz="925" kern="1200">
                <a:solidFill>
                  <a:schemeClr val="tx1"/>
                </a:solidFill>
                <a:latin typeface="+mn-lt"/>
                <a:ea typeface="+mn-ea"/>
                <a:cs typeface="+mn-cs"/>
              </a:defRPr>
            </a:lvl5pPr>
            <a:lvl6pPr marL="1172845" algn="l" defTabSz="469265" rtl="0" eaLnBrk="1" latinLnBrk="0" hangingPunct="1">
              <a:defRPr sz="925" kern="1200">
                <a:solidFill>
                  <a:schemeClr val="tx1"/>
                </a:solidFill>
                <a:latin typeface="+mn-lt"/>
                <a:ea typeface="+mn-ea"/>
                <a:cs typeface="+mn-cs"/>
              </a:defRPr>
            </a:lvl6pPr>
            <a:lvl7pPr marL="1407795" algn="l" defTabSz="469265" rtl="0" eaLnBrk="1" latinLnBrk="0" hangingPunct="1">
              <a:defRPr sz="925" kern="1200">
                <a:solidFill>
                  <a:schemeClr val="tx1"/>
                </a:solidFill>
                <a:latin typeface="+mn-lt"/>
                <a:ea typeface="+mn-ea"/>
                <a:cs typeface="+mn-cs"/>
              </a:defRPr>
            </a:lvl7pPr>
            <a:lvl8pPr marL="1642110" algn="l" defTabSz="469265" rtl="0" eaLnBrk="1" latinLnBrk="0" hangingPunct="1">
              <a:defRPr sz="925" kern="1200">
                <a:solidFill>
                  <a:schemeClr val="tx1"/>
                </a:solidFill>
                <a:latin typeface="+mn-lt"/>
                <a:ea typeface="+mn-ea"/>
                <a:cs typeface="+mn-cs"/>
              </a:defRPr>
            </a:lvl8pPr>
            <a:lvl9pPr marL="1877060" algn="l" defTabSz="469265" rtl="0" eaLnBrk="1" latinLnBrk="0" hangingPunct="1">
              <a:defRPr sz="925" kern="1200">
                <a:solidFill>
                  <a:schemeClr val="tx1"/>
                </a:solidFill>
                <a:latin typeface="+mn-lt"/>
                <a:ea typeface="+mn-ea"/>
                <a:cs typeface="+mn-cs"/>
              </a:defRPr>
            </a:lvl9pPr>
          </a:lstStyle>
          <a:p>
            <a:pPr indent="713105" algn="just" eaLnBrk="1" latinLnBrk="0" hangingPunct="0">
              <a:lnSpc>
                <a:spcPct val="150000"/>
              </a:lnSpc>
            </a:pPr>
            <a:r>
              <a:rPr lang="en-US"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rPr>
              <a:t>11</a:t>
            </a:r>
            <a:r>
              <a:rPr lang="zh-CN"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rPr>
              <a:t>．</a:t>
            </a:r>
            <a:r>
              <a:rPr lang="en-US"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rPr>
              <a:t>How old is Christian?</a:t>
            </a:r>
            <a:endParaRPr lang="en-US"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endParaRPr>
          </a:p>
        </p:txBody>
      </p:sp>
      <p:sp>
        <p:nvSpPr>
          <p:cNvPr id="11040" name="yt_shape_11040" title=""/>
          <p:cNvSpPr txBox="1"/>
          <p:nvPr/>
        </p:nvSpPr>
        <p:spPr>
          <a:xfrm>
            <a:off x="360079" y="2080447"/>
            <a:ext cx="4286430" cy="564514"/>
          </a:xfrm>
          <a:prstGeom prst="rect">
            <a:avLst/>
          </a:prstGeom>
        </p:spPr>
        <p:txBody>
          <a:bodyPr vert="horz" wrap="none" lIns="0" tIns="0" rIns="0" bIns="0" rtlCol="0">
            <a:spAutoFit/>
          </a:bodyPr>
          <a:lstStyle>
            <a:lvl1pPr marL="0" algn="l" defTabSz="469265" rtl="0" eaLnBrk="1" latinLnBrk="0" hangingPunct="1">
              <a:defRPr sz="925" kern="1200">
                <a:solidFill>
                  <a:schemeClr val="tx1"/>
                </a:solidFill>
                <a:latin typeface="+mn-lt"/>
                <a:ea typeface="+mn-ea"/>
                <a:cs typeface="+mn-cs"/>
              </a:defRPr>
            </a:lvl1pPr>
            <a:lvl2pPr marL="234315" algn="l" defTabSz="469265" rtl="0" eaLnBrk="1" latinLnBrk="0" hangingPunct="1">
              <a:defRPr sz="925" kern="1200">
                <a:solidFill>
                  <a:schemeClr val="tx1"/>
                </a:solidFill>
                <a:latin typeface="+mn-lt"/>
                <a:ea typeface="+mn-ea"/>
                <a:cs typeface="+mn-cs"/>
              </a:defRPr>
            </a:lvl2pPr>
            <a:lvl3pPr marL="469265" algn="l" defTabSz="469265" rtl="0" eaLnBrk="1" latinLnBrk="0" hangingPunct="1">
              <a:defRPr sz="925" kern="1200">
                <a:solidFill>
                  <a:schemeClr val="tx1"/>
                </a:solidFill>
                <a:latin typeface="+mn-lt"/>
                <a:ea typeface="+mn-ea"/>
                <a:cs typeface="+mn-cs"/>
              </a:defRPr>
            </a:lvl3pPr>
            <a:lvl4pPr marL="703580" algn="l" defTabSz="469265" rtl="0" eaLnBrk="1" latinLnBrk="0" hangingPunct="1">
              <a:defRPr sz="925" kern="1200">
                <a:solidFill>
                  <a:schemeClr val="tx1"/>
                </a:solidFill>
                <a:latin typeface="+mn-lt"/>
                <a:ea typeface="+mn-ea"/>
                <a:cs typeface="+mn-cs"/>
              </a:defRPr>
            </a:lvl4pPr>
            <a:lvl5pPr marL="938530" algn="l" defTabSz="469265" rtl="0" eaLnBrk="1" latinLnBrk="0" hangingPunct="1">
              <a:defRPr sz="925" kern="1200">
                <a:solidFill>
                  <a:schemeClr val="tx1"/>
                </a:solidFill>
                <a:latin typeface="+mn-lt"/>
                <a:ea typeface="+mn-ea"/>
                <a:cs typeface="+mn-cs"/>
              </a:defRPr>
            </a:lvl5pPr>
            <a:lvl6pPr marL="1172845" algn="l" defTabSz="469265" rtl="0" eaLnBrk="1" latinLnBrk="0" hangingPunct="1">
              <a:defRPr sz="925" kern="1200">
                <a:solidFill>
                  <a:schemeClr val="tx1"/>
                </a:solidFill>
                <a:latin typeface="+mn-lt"/>
                <a:ea typeface="+mn-ea"/>
                <a:cs typeface="+mn-cs"/>
              </a:defRPr>
            </a:lvl6pPr>
            <a:lvl7pPr marL="1407795" algn="l" defTabSz="469265" rtl="0" eaLnBrk="1" latinLnBrk="0" hangingPunct="1">
              <a:defRPr sz="925" kern="1200">
                <a:solidFill>
                  <a:schemeClr val="tx1"/>
                </a:solidFill>
                <a:latin typeface="+mn-lt"/>
                <a:ea typeface="+mn-ea"/>
                <a:cs typeface="+mn-cs"/>
              </a:defRPr>
            </a:lvl7pPr>
            <a:lvl8pPr marL="1642110" algn="l" defTabSz="469265" rtl="0" eaLnBrk="1" latinLnBrk="0" hangingPunct="1">
              <a:defRPr sz="925" kern="1200">
                <a:solidFill>
                  <a:schemeClr val="tx1"/>
                </a:solidFill>
                <a:latin typeface="+mn-lt"/>
                <a:ea typeface="+mn-ea"/>
                <a:cs typeface="+mn-cs"/>
              </a:defRPr>
            </a:lvl8pPr>
            <a:lvl9pPr marL="1877060" algn="l" defTabSz="469265" rtl="0" eaLnBrk="1" latinLnBrk="0" hangingPunct="1">
              <a:defRPr sz="925" kern="1200">
                <a:solidFill>
                  <a:schemeClr val="tx1"/>
                </a:solidFill>
                <a:latin typeface="+mn-lt"/>
                <a:ea typeface="+mn-ea"/>
                <a:cs typeface="+mn-cs"/>
              </a:defRPr>
            </a:lvl9pPr>
          </a:lstStyle>
          <a:p>
            <a:pPr indent="713105" algn="just" eaLnBrk="1" latinLnBrk="0" hangingPunct="0">
              <a:lnSpc>
                <a:spcPct val="150000"/>
              </a:lnSpc>
            </a:pPr>
            <a:r>
              <a:rPr lang="zh-CN" altLang="zh-CN" sz="100" b="1" i="0" spc="-100">
                <a:solidFill>
                  <a:srgbClr val="FF0000"/>
                </a:solidFill>
                <a:effectLst/>
                <a:latin typeface="Times New Roman" panose="02020603050405020304" pitchFamily="9"/>
                <a:ea typeface="宋体" panose="02010600030101010101" pitchFamily="2" charset="-122"/>
                <a:cs typeface="Times New Roman" panose="02020603050405020304" pitchFamily="9"/>
              </a:rPr>
              <a:t> </a:t>
            </a:r>
            <a:r>
              <a:rPr lang="zh-CN" altLang="zh-CN" sz="2800" b="1" i="0" u="sng">
                <a:solidFill>
                  <a:srgbClr val="000000"/>
                </a:solidFill>
                <a:effectLst/>
                <a:uFill>
                  <a:solidFill>
                    <a:srgbClr val="000000"/>
                  </a:solidFill>
                </a:uFill>
                <a:latin typeface="Times New Roman" panose="02020603050405020304" pitchFamily="9"/>
                <a:ea typeface="宋体" panose="02010600030101010101" pitchFamily="2" charset="-122"/>
                <a:cs typeface="Times New Roman" panose="02020603050405020304" pitchFamily="9"/>
              </a:rPr>
              <a:t> </a:t>
            </a:r>
            <a:r>
              <a:rPr lang="zh-CN" altLang="zh-CN" sz="2800" b="1" i="0" u="sng">
                <a:solidFill>
                  <a:srgbClr val="FF0000"/>
                </a:solidFill>
                <a:effectLst/>
                <a:uFill>
                  <a:solidFill>
                    <a:srgbClr val="000000"/>
                  </a:solidFill>
                </a:uFill>
                <a:latin typeface="Times New Roman" panose="02020603050405020304" pitchFamily="9"/>
                <a:ea typeface="宋体" panose="02010600030101010101" pitchFamily="2" charset="-122"/>
                <a:cs typeface="Courier New" panose="02070309020205020404" pitchFamily="9"/>
              </a:rPr>
              <a:t>　</a:t>
            </a:r>
            <a:r>
              <a:rPr lang="en-US" altLang="zh-CN" sz="2800" b="1" i="0" u="sng">
                <a:solidFill>
                  <a:srgbClr val="FF0000">
                    <a:alpha val="0"/>
                  </a:srgbClr>
                </a:solidFill>
                <a:effectLst/>
                <a:uFill>
                  <a:solidFill>
                    <a:srgbClr val="000000"/>
                  </a:solidFill>
                </a:uFill>
                <a:latin typeface="Times New Roman" panose="02020603050405020304" pitchFamily="9"/>
                <a:ea typeface="宋体" panose="02010600030101010101" pitchFamily="2" charset="-122"/>
                <a:cs typeface="Times New Roman" panose="02020603050405020304" pitchFamily="9"/>
              </a:rPr>
              <a:t>24/Twenty</a:t>
            </a:r>
            <a:r>
              <a:rPr lang="zh-CN" altLang="zh-CN" sz="2800" b="1" i="0" u="sng">
                <a:solidFill>
                  <a:srgbClr val="FF0000">
                    <a:alpha val="0"/>
                  </a:srgbClr>
                </a:solidFill>
                <a:effectLst/>
                <a:uFill>
                  <a:solidFill>
                    <a:srgbClr val="000000"/>
                  </a:solidFill>
                </a:uFill>
                <a:latin typeface="Times New Roman" panose="02020603050405020304" pitchFamily="9"/>
                <a:ea typeface="宋体" panose="02010600030101010101" pitchFamily="2" charset="-122"/>
                <a:cs typeface="Times New Roman" panose="02020603050405020304" pitchFamily="9"/>
              </a:rPr>
              <a:t>－</a:t>
            </a:r>
            <a:r>
              <a:rPr lang="en-US" altLang="zh-CN" sz="2800" b="1" i="0" u="sng">
                <a:solidFill>
                  <a:srgbClr val="FF0000">
                    <a:alpha val="0"/>
                  </a:srgbClr>
                </a:solidFill>
                <a:effectLst/>
                <a:uFill>
                  <a:solidFill>
                    <a:srgbClr val="000000"/>
                  </a:solidFill>
                </a:uFill>
                <a:latin typeface="Times New Roman" panose="02020603050405020304" pitchFamily="9"/>
                <a:ea typeface="宋体" panose="02010600030101010101" pitchFamily="2" charset="-122"/>
                <a:cs typeface="Times New Roman" panose="02020603050405020304" pitchFamily="9"/>
              </a:rPr>
              <a:t>four.</a:t>
            </a:r>
            <a:r>
              <a:rPr lang="zh-CN" altLang="zh-CN" sz="2800" b="1" i="0" u="sng">
                <a:solidFill>
                  <a:srgbClr val="FF0000">
                    <a:alpha val="0"/>
                  </a:srgbClr>
                </a:solidFill>
                <a:effectLst/>
                <a:uFill>
                  <a:solidFill>
                    <a:srgbClr val="000000"/>
                  </a:solidFill>
                </a:uFill>
                <a:latin typeface="Times New Roman" panose="02020603050405020304" pitchFamily="9"/>
                <a:ea typeface="宋体" panose="02010600030101010101" pitchFamily="2" charset="-122"/>
                <a:cs typeface="Courier New" panose="02070309020205020404" pitchFamily="9"/>
              </a:rPr>
              <a:t>　</a:t>
            </a:r>
            <a:r>
              <a:rPr lang="zh-CN" altLang="zh-CN" sz="2800" b="1" i="0" u="sng">
                <a:solidFill>
                  <a:srgbClr val="000000"/>
                </a:solidFill>
                <a:effectLst/>
                <a:uFill>
                  <a:solidFill>
                    <a:srgbClr val="000000"/>
                  </a:solidFill>
                </a:uFill>
                <a:latin typeface="Times New Roman" panose="02020603050405020304" pitchFamily="9"/>
                <a:ea typeface="宋体" panose="02010600030101010101" pitchFamily="2" charset="-122"/>
                <a:cs typeface="Times New Roman" panose="02020603050405020304" pitchFamily="9"/>
              </a:rPr>
              <a:t> </a:t>
            </a:r>
            <a:r>
              <a:rPr lang="zh-CN" altLang="zh-CN" sz="100" b="1" i="0" spc="-100">
                <a:noFill/>
                <a:effectLst/>
                <a:latin typeface="Times New Roman" panose="02020603050405020304" pitchFamily="9"/>
                <a:ea typeface="宋体" panose="02010600030101010101" pitchFamily="2" charset="-122"/>
                <a:cs typeface="Times New Roman" panose="02020603050405020304" pitchFamily="9"/>
              </a:rPr>
              <a:t>⁠</a:t>
            </a:r>
            <a:endParaRPr lang="zh-CN" altLang="zh-CN" sz="100" b="1" i="0" spc="-100">
              <a:noFill/>
              <a:effectLst/>
              <a:latin typeface="Times New Roman" panose="02020603050405020304" pitchFamily="9"/>
              <a:ea typeface="宋体" panose="02010600030101010101" pitchFamily="2" charset="-122"/>
              <a:cs typeface="Times New Roman" panose="02020603050405020304" pitchFamily="9"/>
            </a:endParaRPr>
          </a:p>
        </p:txBody>
      </p:sp>
      <p:sp>
        <p:nvSpPr>
          <p:cNvPr id="11041" name="yt_shape_11041" title=""/>
          <p:cNvSpPr txBox="1"/>
          <p:nvPr/>
        </p:nvSpPr>
        <p:spPr>
          <a:xfrm>
            <a:off x="360079" y="2695749"/>
            <a:ext cx="7967246" cy="564514"/>
          </a:xfrm>
          <a:prstGeom prst="rect">
            <a:avLst/>
          </a:prstGeom>
        </p:spPr>
        <p:txBody>
          <a:bodyPr vert="horz" wrap="none" lIns="0" tIns="0" rIns="0" bIns="0" rtlCol="0">
            <a:spAutoFit/>
          </a:bodyPr>
          <a:lstStyle>
            <a:lvl1pPr marL="0" algn="l" defTabSz="469265" rtl="0" eaLnBrk="1" latinLnBrk="0" hangingPunct="1">
              <a:defRPr sz="925" kern="1200">
                <a:solidFill>
                  <a:schemeClr val="tx1"/>
                </a:solidFill>
                <a:latin typeface="+mn-lt"/>
                <a:ea typeface="+mn-ea"/>
                <a:cs typeface="+mn-cs"/>
              </a:defRPr>
            </a:lvl1pPr>
            <a:lvl2pPr marL="234315" algn="l" defTabSz="469265" rtl="0" eaLnBrk="1" latinLnBrk="0" hangingPunct="1">
              <a:defRPr sz="925" kern="1200">
                <a:solidFill>
                  <a:schemeClr val="tx1"/>
                </a:solidFill>
                <a:latin typeface="+mn-lt"/>
                <a:ea typeface="+mn-ea"/>
                <a:cs typeface="+mn-cs"/>
              </a:defRPr>
            </a:lvl2pPr>
            <a:lvl3pPr marL="469265" algn="l" defTabSz="469265" rtl="0" eaLnBrk="1" latinLnBrk="0" hangingPunct="1">
              <a:defRPr sz="925" kern="1200">
                <a:solidFill>
                  <a:schemeClr val="tx1"/>
                </a:solidFill>
                <a:latin typeface="+mn-lt"/>
                <a:ea typeface="+mn-ea"/>
                <a:cs typeface="+mn-cs"/>
              </a:defRPr>
            </a:lvl3pPr>
            <a:lvl4pPr marL="703580" algn="l" defTabSz="469265" rtl="0" eaLnBrk="1" latinLnBrk="0" hangingPunct="1">
              <a:defRPr sz="925" kern="1200">
                <a:solidFill>
                  <a:schemeClr val="tx1"/>
                </a:solidFill>
                <a:latin typeface="+mn-lt"/>
                <a:ea typeface="+mn-ea"/>
                <a:cs typeface="+mn-cs"/>
              </a:defRPr>
            </a:lvl4pPr>
            <a:lvl5pPr marL="938530" algn="l" defTabSz="469265" rtl="0" eaLnBrk="1" latinLnBrk="0" hangingPunct="1">
              <a:defRPr sz="925" kern="1200">
                <a:solidFill>
                  <a:schemeClr val="tx1"/>
                </a:solidFill>
                <a:latin typeface="+mn-lt"/>
                <a:ea typeface="+mn-ea"/>
                <a:cs typeface="+mn-cs"/>
              </a:defRPr>
            </a:lvl5pPr>
            <a:lvl6pPr marL="1172845" algn="l" defTabSz="469265" rtl="0" eaLnBrk="1" latinLnBrk="0" hangingPunct="1">
              <a:defRPr sz="925" kern="1200">
                <a:solidFill>
                  <a:schemeClr val="tx1"/>
                </a:solidFill>
                <a:latin typeface="+mn-lt"/>
                <a:ea typeface="+mn-ea"/>
                <a:cs typeface="+mn-cs"/>
              </a:defRPr>
            </a:lvl6pPr>
            <a:lvl7pPr marL="1407795" algn="l" defTabSz="469265" rtl="0" eaLnBrk="1" latinLnBrk="0" hangingPunct="1">
              <a:defRPr sz="925" kern="1200">
                <a:solidFill>
                  <a:schemeClr val="tx1"/>
                </a:solidFill>
                <a:latin typeface="+mn-lt"/>
                <a:ea typeface="+mn-ea"/>
                <a:cs typeface="+mn-cs"/>
              </a:defRPr>
            </a:lvl7pPr>
            <a:lvl8pPr marL="1642110" algn="l" defTabSz="469265" rtl="0" eaLnBrk="1" latinLnBrk="0" hangingPunct="1">
              <a:defRPr sz="925" kern="1200">
                <a:solidFill>
                  <a:schemeClr val="tx1"/>
                </a:solidFill>
                <a:latin typeface="+mn-lt"/>
                <a:ea typeface="+mn-ea"/>
                <a:cs typeface="+mn-cs"/>
              </a:defRPr>
            </a:lvl8pPr>
            <a:lvl9pPr marL="1877060" algn="l" defTabSz="469265" rtl="0" eaLnBrk="1" latinLnBrk="0" hangingPunct="1">
              <a:defRPr sz="925" kern="1200">
                <a:solidFill>
                  <a:schemeClr val="tx1"/>
                </a:solidFill>
                <a:latin typeface="+mn-lt"/>
                <a:ea typeface="+mn-ea"/>
                <a:cs typeface="+mn-cs"/>
              </a:defRPr>
            </a:lvl9pPr>
          </a:lstStyle>
          <a:p>
            <a:pPr indent="713105" algn="just" eaLnBrk="1" latinLnBrk="0" hangingPunct="0">
              <a:lnSpc>
                <a:spcPct val="150000"/>
              </a:lnSpc>
            </a:pPr>
            <a:r>
              <a:rPr lang="en-US"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rPr>
              <a:t>12</a:t>
            </a:r>
            <a:r>
              <a:rPr lang="zh-CN"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rPr>
              <a:t>．</a:t>
            </a:r>
            <a:r>
              <a:rPr lang="en-US"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rPr>
              <a:t>Who always stays at home with Christian?</a:t>
            </a:r>
            <a:endParaRPr lang="en-US"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endParaRPr>
          </a:p>
        </p:txBody>
      </p:sp>
      <p:sp>
        <p:nvSpPr>
          <p:cNvPr id="11042" name="yt_shape_11042" title=""/>
          <p:cNvSpPr txBox="1"/>
          <p:nvPr/>
        </p:nvSpPr>
        <p:spPr>
          <a:xfrm>
            <a:off x="360079" y="3311051"/>
            <a:ext cx="6893169" cy="564514"/>
          </a:xfrm>
          <a:prstGeom prst="rect">
            <a:avLst/>
          </a:prstGeom>
        </p:spPr>
        <p:txBody>
          <a:bodyPr vert="horz" wrap="none" lIns="0" tIns="0" rIns="0" bIns="0" rtlCol="0">
            <a:spAutoFit/>
          </a:bodyPr>
          <a:lstStyle>
            <a:lvl1pPr marL="0" algn="l" defTabSz="469265" rtl="0" eaLnBrk="1" latinLnBrk="0" hangingPunct="1">
              <a:defRPr sz="925" kern="1200">
                <a:solidFill>
                  <a:schemeClr val="tx1"/>
                </a:solidFill>
                <a:latin typeface="+mn-lt"/>
                <a:ea typeface="+mn-ea"/>
                <a:cs typeface="+mn-cs"/>
              </a:defRPr>
            </a:lvl1pPr>
            <a:lvl2pPr marL="234315" algn="l" defTabSz="469265" rtl="0" eaLnBrk="1" latinLnBrk="0" hangingPunct="1">
              <a:defRPr sz="925" kern="1200">
                <a:solidFill>
                  <a:schemeClr val="tx1"/>
                </a:solidFill>
                <a:latin typeface="+mn-lt"/>
                <a:ea typeface="+mn-ea"/>
                <a:cs typeface="+mn-cs"/>
              </a:defRPr>
            </a:lvl2pPr>
            <a:lvl3pPr marL="469265" algn="l" defTabSz="469265" rtl="0" eaLnBrk="1" latinLnBrk="0" hangingPunct="1">
              <a:defRPr sz="925" kern="1200">
                <a:solidFill>
                  <a:schemeClr val="tx1"/>
                </a:solidFill>
                <a:latin typeface="+mn-lt"/>
                <a:ea typeface="+mn-ea"/>
                <a:cs typeface="+mn-cs"/>
              </a:defRPr>
            </a:lvl3pPr>
            <a:lvl4pPr marL="703580" algn="l" defTabSz="469265" rtl="0" eaLnBrk="1" latinLnBrk="0" hangingPunct="1">
              <a:defRPr sz="925" kern="1200">
                <a:solidFill>
                  <a:schemeClr val="tx1"/>
                </a:solidFill>
                <a:latin typeface="+mn-lt"/>
                <a:ea typeface="+mn-ea"/>
                <a:cs typeface="+mn-cs"/>
              </a:defRPr>
            </a:lvl4pPr>
            <a:lvl5pPr marL="938530" algn="l" defTabSz="469265" rtl="0" eaLnBrk="1" latinLnBrk="0" hangingPunct="1">
              <a:defRPr sz="925" kern="1200">
                <a:solidFill>
                  <a:schemeClr val="tx1"/>
                </a:solidFill>
                <a:latin typeface="+mn-lt"/>
                <a:ea typeface="+mn-ea"/>
                <a:cs typeface="+mn-cs"/>
              </a:defRPr>
            </a:lvl5pPr>
            <a:lvl6pPr marL="1172845" algn="l" defTabSz="469265" rtl="0" eaLnBrk="1" latinLnBrk="0" hangingPunct="1">
              <a:defRPr sz="925" kern="1200">
                <a:solidFill>
                  <a:schemeClr val="tx1"/>
                </a:solidFill>
                <a:latin typeface="+mn-lt"/>
                <a:ea typeface="+mn-ea"/>
                <a:cs typeface="+mn-cs"/>
              </a:defRPr>
            </a:lvl6pPr>
            <a:lvl7pPr marL="1407795" algn="l" defTabSz="469265" rtl="0" eaLnBrk="1" latinLnBrk="0" hangingPunct="1">
              <a:defRPr sz="925" kern="1200">
                <a:solidFill>
                  <a:schemeClr val="tx1"/>
                </a:solidFill>
                <a:latin typeface="+mn-lt"/>
                <a:ea typeface="+mn-ea"/>
                <a:cs typeface="+mn-cs"/>
              </a:defRPr>
            </a:lvl7pPr>
            <a:lvl8pPr marL="1642110" algn="l" defTabSz="469265" rtl="0" eaLnBrk="1" latinLnBrk="0" hangingPunct="1">
              <a:defRPr sz="925" kern="1200">
                <a:solidFill>
                  <a:schemeClr val="tx1"/>
                </a:solidFill>
                <a:latin typeface="+mn-lt"/>
                <a:ea typeface="+mn-ea"/>
                <a:cs typeface="+mn-cs"/>
              </a:defRPr>
            </a:lvl8pPr>
            <a:lvl9pPr marL="1877060" algn="l" defTabSz="469265" rtl="0" eaLnBrk="1" latinLnBrk="0" hangingPunct="1">
              <a:defRPr sz="925" kern="1200">
                <a:solidFill>
                  <a:schemeClr val="tx1"/>
                </a:solidFill>
                <a:latin typeface="+mn-lt"/>
                <a:ea typeface="+mn-ea"/>
                <a:cs typeface="+mn-cs"/>
              </a:defRPr>
            </a:lvl9pPr>
          </a:lstStyle>
          <a:p>
            <a:pPr indent="713105" algn="just" eaLnBrk="1" latinLnBrk="0" hangingPunct="0">
              <a:lnSpc>
                <a:spcPct val="150000"/>
              </a:lnSpc>
            </a:pPr>
            <a:r>
              <a:rPr lang="zh-CN" altLang="zh-CN" sz="100" b="1" i="0" spc="-100">
                <a:solidFill>
                  <a:srgbClr val="FF0000"/>
                </a:solidFill>
                <a:effectLst/>
                <a:latin typeface="Times New Roman" panose="02020603050405020304" pitchFamily="9"/>
                <a:ea typeface="宋体" panose="02010600030101010101" pitchFamily="2" charset="-122"/>
                <a:cs typeface="Times New Roman" panose="02020603050405020304" pitchFamily="9"/>
              </a:rPr>
              <a:t> </a:t>
            </a:r>
            <a:r>
              <a:rPr lang="zh-CN" altLang="zh-CN" sz="2800" b="1" i="0" u="sng">
                <a:solidFill>
                  <a:srgbClr val="000000"/>
                </a:solidFill>
                <a:effectLst/>
                <a:uFill>
                  <a:solidFill>
                    <a:srgbClr val="000000"/>
                  </a:solidFill>
                </a:uFill>
                <a:latin typeface="Times New Roman" panose="02020603050405020304" pitchFamily="9"/>
                <a:ea typeface="宋体" panose="02010600030101010101" pitchFamily="2" charset="-122"/>
                <a:cs typeface="Times New Roman" panose="02020603050405020304" pitchFamily="9"/>
              </a:rPr>
              <a:t> </a:t>
            </a:r>
            <a:r>
              <a:rPr lang="zh-CN" altLang="zh-CN" sz="2800" b="1" i="0" u="sng">
                <a:solidFill>
                  <a:srgbClr val="FF0000"/>
                </a:solidFill>
                <a:effectLst/>
                <a:uFill>
                  <a:solidFill>
                    <a:srgbClr val="000000"/>
                  </a:solidFill>
                </a:uFill>
                <a:latin typeface="Times New Roman" panose="02020603050405020304" pitchFamily="9"/>
                <a:ea typeface="宋体" panose="02010600030101010101" pitchFamily="2" charset="-122"/>
                <a:cs typeface="Courier New" panose="02070309020205020404" pitchFamily="9"/>
              </a:rPr>
              <a:t>　</a:t>
            </a:r>
            <a:r>
              <a:rPr lang="en-US" altLang="zh-CN" sz="2800" b="1" i="0" u="sng">
                <a:solidFill>
                  <a:srgbClr val="FF0000">
                    <a:alpha val="0"/>
                  </a:srgbClr>
                </a:solidFill>
                <a:effectLst/>
                <a:uFill>
                  <a:solidFill>
                    <a:srgbClr val="000000"/>
                  </a:solidFill>
                </a:uFill>
                <a:latin typeface="Times New Roman" panose="02020603050405020304" pitchFamily="9"/>
                <a:ea typeface="宋体" panose="02010600030101010101" pitchFamily="2" charset="-122"/>
                <a:cs typeface="Times New Roman" panose="02020603050405020304" pitchFamily="9"/>
              </a:rPr>
              <a:t>His grandpa or his mother/Donna.</a:t>
            </a:r>
            <a:r>
              <a:rPr lang="zh-CN" altLang="zh-CN" sz="2800" b="1" i="0" u="sng">
                <a:solidFill>
                  <a:srgbClr val="FF0000">
                    <a:alpha val="0"/>
                  </a:srgbClr>
                </a:solidFill>
                <a:effectLst/>
                <a:uFill>
                  <a:solidFill>
                    <a:srgbClr val="000000"/>
                  </a:solidFill>
                </a:uFill>
                <a:latin typeface="Times New Roman" panose="02020603050405020304" pitchFamily="9"/>
                <a:ea typeface="宋体" panose="02010600030101010101" pitchFamily="2" charset="-122"/>
                <a:cs typeface="Courier New" panose="02070309020205020404" pitchFamily="9"/>
              </a:rPr>
              <a:t>　</a:t>
            </a:r>
            <a:r>
              <a:rPr lang="zh-CN" altLang="zh-CN" sz="2800" b="1" i="0" u="sng">
                <a:solidFill>
                  <a:srgbClr val="000000"/>
                </a:solidFill>
                <a:effectLst/>
                <a:uFill>
                  <a:solidFill>
                    <a:srgbClr val="000000"/>
                  </a:solidFill>
                </a:uFill>
                <a:latin typeface="Times New Roman" panose="02020603050405020304" pitchFamily="9"/>
                <a:ea typeface="宋体" panose="02010600030101010101" pitchFamily="2" charset="-122"/>
                <a:cs typeface="Times New Roman" panose="02020603050405020304" pitchFamily="9"/>
              </a:rPr>
              <a:t> </a:t>
            </a:r>
            <a:r>
              <a:rPr lang="zh-CN" altLang="zh-CN" sz="100" b="1" i="0" spc="-100">
                <a:noFill/>
                <a:effectLst/>
                <a:latin typeface="Times New Roman" panose="02020603050405020304" pitchFamily="9"/>
                <a:ea typeface="宋体" panose="02010600030101010101" pitchFamily="2" charset="-122"/>
                <a:cs typeface="Times New Roman" panose="02020603050405020304" pitchFamily="9"/>
              </a:rPr>
              <a:t>⁠</a:t>
            </a:r>
            <a:endParaRPr lang="zh-CN" altLang="zh-CN" sz="100" b="1" i="0" spc="-100">
              <a:noFill/>
              <a:effectLst/>
              <a:latin typeface="Times New Roman" panose="02020603050405020304" pitchFamily="9"/>
              <a:ea typeface="宋体" panose="02010600030101010101" pitchFamily="2" charset="-122"/>
              <a:cs typeface="Times New Roman" panose="02020603050405020304" pitchFamily="9"/>
            </a:endParaRPr>
          </a:p>
        </p:txBody>
      </p:sp>
      <p:pic>
        <p:nvPicPr>
          <p:cNvPr id="3" name="yt_shape_1684742008481" title=""/>
          <p:cNvPicPr/>
          <p:nvPr/>
        </p:nvPicPr>
        <p:blipFill>
          <a:blip r:embed="rId2"/>
          <a:stretch>
            <a:fillRect/>
          </a:stretch>
        </p:blipFill>
        <p:spPr>
          <a:xfrm>
            <a:off x="1136605" y="753249"/>
            <a:ext cx="2374964" cy="621144"/>
          </a:xfrm>
          <a:prstGeom prst="rect">
            <a:avLst/>
          </a:prstGeom>
        </p:spPr>
      </p:pic>
      <p:sp>
        <p:nvSpPr>
          <p:cNvPr id="2" name="文本框 1" title=""/>
          <p:cNvSpPr txBox="1"/>
          <p:nvPr/>
        </p:nvSpPr>
        <p:spPr>
          <a:xfrm>
            <a:off x="1429261" y="2000423"/>
            <a:ext cx="3176968" cy="652666"/>
          </a:xfrm>
          <a:prstGeom prst="rect">
            <a:avLst/>
          </a:prstGeom>
          <a:noFill/>
        </p:spPr>
        <p:txBody>
          <a:bodyPr vert="horz" wrap="none" rtlCol="0">
            <a:noAutofit/>
          </a:bodyPr>
          <a:lstStyle>
            <a:lvl1pPr marL="0" algn="l" defTabSz="469265" rtl="0" eaLnBrk="1" latinLnBrk="0" hangingPunct="1">
              <a:defRPr sz="925" kern="1200">
                <a:solidFill>
                  <a:schemeClr val="tx1"/>
                </a:solidFill>
                <a:latin typeface="+mn-lt"/>
                <a:ea typeface="+mn-ea"/>
                <a:cs typeface="+mn-cs"/>
              </a:defRPr>
            </a:lvl1pPr>
            <a:lvl2pPr marL="234315" algn="l" defTabSz="469265" rtl="0" eaLnBrk="1" latinLnBrk="0" hangingPunct="1">
              <a:defRPr sz="925" kern="1200">
                <a:solidFill>
                  <a:schemeClr val="tx1"/>
                </a:solidFill>
                <a:latin typeface="+mn-lt"/>
                <a:ea typeface="+mn-ea"/>
                <a:cs typeface="+mn-cs"/>
              </a:defRPr>
            </a:lvl2pPr>
            <a:lvl3pPr marL="469265" algn="l" defTabSz="469265" rtl="0" eaLnBrk="1" latinLnBrk="0" hangingPunct="1">
              <a:defRPr sz="925" kern="1200">
                <a:solidFill>
                  <a:schemeClr val="tx1"/>
                </a:solidFill>
                <a:latin typeface="+mn-lt"/>
                <a:ea typeface="+mn-ea"/>
                <a:cs typeface="+mn-cs"/>
              </a:defRPr>
            </a:lvl3pPr>
            <a:lvl4pPr marL="703580" algn="l" defTabSz="469265" rtl="0" eaLnBrk="1" latinLnBrk="0" hangingPunct="1">
              <a:defRPr sz="925" kern="1200">
                <a:solidFill>
                  <a:schemeClr val="tx1"/>
                </a:solidFill>
                <a:latin typeface="+mn-lt"/>
                <a:ea typeface="+mn-ea"/>
                <a:cs typeface="+mn-cs"/>
              </a:defRPr>
            </a:lvl4pPr>
            <a:lvl5pPr marL="938530" algn="l" defTabSz="469265" rtl="0" eaLnBrk="1" latinLnBrk="0" hangingPunct="1">
              <a:defRPr sz="925" kern="1200">
                <a:solidFill>
                  <a:schemeClr val="tx1"/>
                </a:solidFill>
                <a:latin typeface="+mn-lt"/>
                <a:ea typeface="+mn-ea"/>
                <a:cs typeface="+mn-cs"/>
              </a:defRPr>
            </a:lvl5pPr>
            <a:lvl6pPr marL="1172845" algn="l" defTabSz="469265" rtl="0" eaLnBrk="1" latinLnBrk="0" hangingPunct="1">
              <a:defRPr sz="925" kern="1200">
                <a:solidFill>
                  <a:schemeClr val="tx1"/>
                </a:solidFill>
                <a:latin typeface="+mn-lt"/>
                <a:ea typeface="+mn-ea"/>
                <a:cs typeface="+mn-cs"/>
              </a:defRPr>
            </a:lvl6pPr>
            <a:lvl7pPr marL="1407795" algn="l" defTabSz="469265" rtl="0" eaLnBrk="1" latinLnBrk="0" hangingPunct="1">
              <a:defRPr sz="925" kern="1200">
                <a:solidFill>
                  <a:schemeClr val="tx1"/>
                </a:solidFill>
                <a:latin typeface="+mn-lt"/>
                <a:ea typeface="+mn-ea"/>
                <a:cs typeface="+mn-cs"/>
              </a:defRPr>
            </a:lvl7pPr>
            <a:lvl8pPr marL="1642110" algn="l" defTabSz="469265" rtl="0" eaLnBrk="1" latinLnBrk="0" hangingPunct="1">
              <a:defRPr sz="925" kern="1200">
                <a:solidFill>
                  <a:schemeClr val="tx1"/>
                </a:solidFill>
                <a:latin typeface="+mn-lt"/>
                <a:ea typeface="+mn-ea"/>
                <a:cs typeface="+mn-cs"/>
              </a:defRPr>
            </a:lvl8pPr>
            <a:lvl9pPr marL="1877060" algn="l" defTabSz="469265" rtl="0" eaLnBrk="1" latinLnBrk="0" hangingPunct="1">
              <a:defRPr sz="925" kern="1200">
                <a:solidFill>
                  <a:schemeClr val="tx1"/>
                </a:solidFill>
                <a:latin typeface="+mn-lt"/>
                <a:ea typeface="+mn-ea"/>
                <a:cs typeface="+mn-cs"/>
              </a:defRPr>
            </a:lvl9pPr>
          </a:lstStyle>
          <a:p>
            <a:pPr>
              <a:lnSpc>
                <a:spcPct val="150000"/>
              </a:lnSpc>
            </a:pPr>
            <a:r>
              <a:rPr kumimoji="0" lang="en-US" altLang="zh-CN" sz="2800" b="1" i="0" strike="noStrike" kern="1200" cap="none" spc="0" normalizeH="0" baseline="0" noProof="0">
                <a:ln>
                  <a:noFill/>
                </a:ln>
                <a:solidFill>
                  <a:srgbClr val="FF0000"/>
                </a:solidFill>
                <a:effectLst/>
                <a:uLnTx/>
                <a:uFill>
                  <a:solidFill>
                    <a:srgbClr val="000000"/>
                  </a:solidFill>
                </a:uFill>
                <a:latin typeface="Times New Roman" panose="02020603050405020304" pitchFamily="9"/>
                <a:ea typeface="宋体" panose="02010600030101010101" pitchFamily="2" charset="-122"/>
                <a:cs typeface="Times New Roman" panose="02020603050405020304" pitchFamily="9"/>
              </a:rPr>
              <a:t>24/Twenty</a:t>
            </a:r>
            <a:r>
              <a:rPr kumimoji="0" lang="zh-CN" altLang="zh-CN" sz="2800" b="1" i="0" strike="noStrike" kern="1200" cap="none" spc="0" normalizeH="0" baseline="0" noProof="0">
                <a:ln>
                  <a:noFill/>
                </a:ln>
                <a:solidFill>
                  <a:srgbClr val="FF0000"/>
                </a:solidFill>
                <a:effectLst/>
                <a:uLnTx/>
                <a:uFill>
                  <a:solidFill>
                    <a:srgbClr val="000000"/>
                  </a:solidFill>
                </a:uFill>
                <a:latin typeface="Times New Roman" panose="02020603050405020304" pitchFamily="9"/>
                <a:ea typeface="宋体" panose="02010600030101010101" pitchFamily="2" charset="-122"/>
                <a:cs typeface="Times New Roman" panose="02020603050405020304" pitchFamily="9"/>
              </a:rPr>
              <a:t>－</a:t>
            </a:r>
            <a:r>
              <a:rPr kumimoji="0" lang="en-US" altLang="zh-CN" sz="2800" b="1" i="0" strike="noStrike" kern="1200" cap="none" spc="0" normalizeH="0" baseline="0" noProof="0">
                <a:ln>
                  <a:noFill/>
                </a:ln>
                <a:solidFill>
                  <a:srgbClr val="FF0000"/>
                </a:solidFill>
                <a:effectLst/>
                <a:uLnTx/>
                <a:uFill>
                  <a:solidFill>
                    <a:srgbClr val="000000"/>
                  </a:solidFill>
                </a:uFill>
                <a:latin typeface="Times New Roman" panose="02020603050405020304" pitchFamily="9"/>
                <a:ea typeface="宋体" panose="02010600030101010101" pitchFamily="2" charset="-122"/>
                <a:cs typeface="Times New Roman" panose="02020603050405020304" pitchFamily="9"/>
              </a:rPr>
              <a:t>four.</a:t>
            </a:r>
            <a:r>
              <a:rPr kumimoji="0" lang="zh-CN" altLang="zh-CN" sz="2800" b="1" i="0" strike="noStrike" kern="1200" cap="none" spc="0" normalizeH="0" baseline="0" noProof="0">
                <a:ln>
                  <a:noFill/>
                </a:ln>
                <a:solidFill>
                  <a:srgbClr val="FF0000"/>
                </a:solidFill>
                <a:effectLst/>
                <a:uLnTx/>
                <a:uFill>
                  <a:solidFill>
                    <a:srgbClr val="000000"/>
                  </a:solidFill>
                </a:uFill>
                <a:latin typeface="Times New Roman" panose="02020603050405020304" pitchFamily="9"/>
                <a:ea typeface="宋体" panose="02010600030101010101" pitchFamily="2" charset="-122"/>
                <a:cs typeface="Courier New" panose="02070309020205020404" pitchFamily="9"/>
              </a:rPr>
              <a:t>　</a:t>
            </a:r>
            <a:endParaRPr lang="zh-CN" altLang="en-US">
              <a:solidFill>
                <a:srgbClr val="FF0000"/>
              </a:solidFill>
            </a:endParaRPr>
          </a:p>
        </p:txBody>
      </p:sp>
      <p:sp>
        <p:nvSpPr>
          <p:cNvPr id="4" name="文本框 3" title=""/>
          <p:cNvSpPr txBox="1"/>
          <p:nvPr/>
        </p:nvSpPr>
        <p:spPr>
          <a:xfrm>
            <a:off x="1429261" y="3231027"/>
            <a:ext cx="5758497" cy="652666"/>
          </a:xfrm>
          <a:prstGeom prst="rect">
            <a:avLst/>
          </a:prstGeom>
          <a:noFill/>
        </p:spPr>
        <p:txBody>
          <a:bodyPr vert="horz" wrap="none" rtlCol="0">
            <a:noAutofit/>
          </a:bodyPr>
          <a:lstStyle>
            <a:lvl1pPr marL="0" algn="l" defTabSz="469265" rtl="0" eaLnBrk="1" latinLnBrk="0" hangingPunct="1">
              <a:defRPr sz="925" kern="1200">
                <a:solidFill>
                  <a:schemeClr val="tx1"/>
                </a:solidFill>
                <a:latin typeface="+mn-lt"/>
                <a:ea typeface="+mn-ea"/>
                <a:cs typeface="+mn-cs"/>
              </a:defRPr>
            </a:lvl1pPr>
            <a:lvl2pPr marL="234315" algn="l" defTabSz="469265" rtl="0" eaLnBrk="1" latinLnBrk="0" hangingPunct="1">
              <a:defRPr sz="925" kern="1200">
                <a:solidFill>
                  <a:schemeClr val="tx1"/>
                </a:solidFill>
                <a:latin typeface="+mn-lt"/>
                <a:ea typeface="+mn-ea"/>
                <a:cs typeface="+mn-cs"/>
              </a:defRPr>
            </a:lvl2pPr>
            <a:lvl3pPr marL="469265" algn="l" defTabSz="469265" rtl="0" eaLnBrk="1" latinLnBrk="0" hangingPunct="1">
              <a:defRPr sz="925" kern="1200">
                <a:solidFill>
                  <a:schemeClr val="tx1"/>
                </a:solidFill>
                <a:latin typeface="+mn-lt"/>
                <a:ea typeface="+mn-ea"/>
                <a:cs typeface="+mn-cs"/>
              </a:defRPr>
            </a:lvl3pPr>
            <a:lvl4pPr marL="703580" algn="l" defTabSz="469265" rtl="0" eaLnBrk="1" latinLnBrk="0" hangingPunct="1">
              <a:defRPr sz="925" kern="1200">
                <a:solidFill>
                  <a:schemeClr val="tx1"/>
                </a:solidFill>
                <a:latin typeface="+mn-lt"/>
                <a:ea typeface="+mn-ea"/>
                <a:cs typeface="+mn-cs"/>
              </a:defRPr>
            </a:lvl4pPr>
            <a:lvl5pPr marL="938530" algn="l" defTabSz="469265" rtl="0" eaLnBrk="1" latinLnBrk="0" hangingPunct="1">
              <a:defRPr sz="925" kern="1200">
                <a:solidFill>
                  <a:schemeClr val="tx1"/>
                </a:solidFill>
                <a:latin typeface="+mn-lt"/>
                <a:ea typeface="+mn-ea"/>
                <a:cs typeface="+mn-cs"/>
              </a:defRPr>
            </a:lvl5pPr>
            <a:lvl6pPr marL="1172845" algn="l" defTabSz="469265" rtl="0" eaLnBrk="1" latinLnBrk="0" hangingPunct="1">
              <a:defRPr sz="925" kern="1200">
                <a:solidFill>
                  <a:schemeClr val="tx1"/>
                </a:solidFill>
                <a:latin typeface="+mn-lt"/>
                <a:ea typeface="+mn-ea"/>
                <a:cs typeface="+mn-cs"/>
              </a:defRPr>
            </a:lvl6pPr>
            <a:lvl7pPr marL="1407795" algn="l" defTabSz="469265" rtl="0" eaLnBrk="1" latinLnBrk="0" hangingPunct="1">
              <a:defRPr sz="925" kern="1200">
                <a:solidFill>
                  <a:schemeClr val="tx1"/>
                </a:solidFill>
                <a:latin typeface="+mn-lt"/>
                <a:ea typeface="+mn-ea"/>
                <a:cs typeface="+mn-cs"/>
              </a:defRPr>
            </a:lvl7pPr>
            <a:lvl8pPr marL="1642110" algn="l" defTabSz="469265" rtl="0" eaLnBrk="1" latinLnBrk="0" hangingPunct="1">
              <a:defRPr sz="925" kern="1200">
                <a:solidFill>
                  <a:schemeClr val="tx1"/>
                </a:solidFill>
                <a:latin typeface="+mn-lt"/>
                <a:ea typeface="+mn-ea"/>
                <a:cs typeface="+mn-cs"/>
              </a:defRPr>
            </a:lvl8pPr>
            <a:lvl9pPr marL="1877060" algn="l" defTabSz="469265" rtl="0" eaLnBrk="1" latinLnBrk="0" hangingPunct="1">
              <a:defRPr sz="925" kern="1200">
                <a:solidFill>
                  <a:schemeClr val="tx1"/>
                </a:solidFill>
                <a:latin typeface="+mn-lt"/>
                <a:ea typeface="+mn-ea"/>
                <a:cs typeface="+mn-cs"/>
              </a:defRPr>
            </a:lvl9pPr>
          </a:lstStyle>
          <a:p>
            <a:pPr>
              <a:lnSpc>
                <a:spcPct val="150000"/>
              </a:lnSpc>
            </a:pPr>
            <a:r>
              <a:rPr kumimoji="0" lang="en-US" altLang="zh-CN" sz="2800" b="1" i="0" strike="noStrike" kern="1200" cap="none" spc="0" normalizeH="0" baseline="0" noProof="0">
                <a:ln>
                  <a:noFill/>
                </a:ln>
                <a:solidFill>
                  <a:srgbClr val="FF0000"/>
                </a:solidFill>
                <a:effectLst/>
                <a:uLnTx/>
                <a:uFill>
                  <a:solidFill>
                    <a:srgbClr val="000000"/>
                  </a:solidFill>
                </a:uFill>
                <a:latin typeface="Times New Roman" panose="02020603050405020304" pitchFamily="9"/>
                <a:ea typeface="宋体" panose="02010600030101010101" pitchFamily="2" charset="-122"/>
                <a:cs typeface="Times New Roman" panose="02020603050405020304" pitchFamily="9"/>
              </a:rPr>
              <a:t>His grandpa or his mother/Donna.</a:t>
            </a:r>
            <a:r>
              <a:rPr kumimoji="0" lang="zh-CN" altLang="zh-CN" sz="2800" b="1" i="0" strike="noStrike" kern="1200" cap="none" spc="0" normalizeH="0" baseline="0" noProof="0">
                <a:ln>
                  <a:noFill/>
                </a:ln>
                <a:solidFill>
                  <a:srgbClr val="FF0000"/>
                </a:solidFill>
                <a:effectLst/>
                <a:uLnTx/>
                <a:uFill>
                  <a:solidFill>
                    <a:srgbClr val="000000"/>
                  </a:solidFill>
                </a:uFill>
                <a:latin typeface="Times New Roman" panose="02020603050405020304" pitchFamily="9"/>
                <a:ea typeface="宋体" panose="02010600030101010101" pitchFamily="2" charset="-122"/>
                <a:cs typeface="Courier New" panose="02070309020205020404" pitchFamily="9"/>
              </a:rPr>
              <a:t>　</a:t>
            </a:r>
            <a:endParaRPr lang="zh-CN" altLang="en-US">
              <a:solidFill>
                <a:srgbClr val="FF0000"/>
              </a:solidFil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grpId="0" nodeType="clickEffect">
                                  <p:stCondLst>
                                    <p:cond delay="0"/>
                                  </p:stCondLst>
                                  <p:childTnLst>
                                    <p:set>
                                      <p:cBhvr>
                                        <p:cTn id="12" dur="1" fill="hold">
                                          <p:stCondLst>
                                            <p:cond delay="0"/>
                                          </p:stCondLst>
                                        </p:cTn>
                                        <p:tgtEl>
                                          <p:spTgt spid="4">
                                            <p:txEl>
                                              <p:pRg st="0" end="0"/>
                                            </p:txEl>
                                          </p:spTgt>
                                        </p:tgtEl>
                                        <p:attrNameLst>
                                          <p:attrName>style.visibility</p:attrName>
                                        </p:attrNameLst>
                                      </p:cBhvr>
                                      <p:to>
                                        <p:strVal val="visible"/>
                                      </p:to>
                                    </p:set>
                                    <p:anim calcmode="lin" valueType="num">
                                      <p:cBhvr additive="base">
                                        <p:cTn id="13"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allAtOnce"/>
      <p:bldP spid="4" grpId="0" build="allAtOnce"/>
    </p:bldLst>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YT"/>
        <p:cNvGrpSpPr/>
        <p:nvPr/>
      </p:nvGrpSpPr>
      <p:grpSpPr>
        <a:xfrm>
          <a:off x="0" y="0"/>
          <a:ext cx="0" cy="0"/>
        </a:xfrm>
      </p:grpSpPr>
      <p:sp>
        <p:nvSpPr>
          <p:cNvPr id="11043" name="yt_shape_11043" title=""/>
          <p:cNvSpPr txBox="1"/>
          <p:nvPr/>
        </p:nvSpPr>
        <p:spPr>
          <a:xfrm>
            <a:off x="360000" y="720000"/>
            <a:ext cx="3231654" cy="694357"/>
          </a:xfrm>
          <a:prstGeom prst="rect">
            <a:avLst/>
          </a:prstGeom>
        </p:spPr>
        <p:txBody>
          <a:bodyPr vert="horz" wrap="none" lIns="0" tIns="0" rIns="0" bIns="0" rtlCol="0">
            <a:spAutoFit/>
          </a:bodyPr>
          <a:lstStyle>
            <a:lvl1pPr marL="0" algn="l" defTabSz="469265" rtl="0" eaLnBrk="1" latinLnBrk="0" hangingPunct="1">
              <a:defRPr sz="925" kern="1200">
                <a:solidFill>
                  <a:schemeClr val="tx1"/>
                </a:solidFill>
                <a:latin typeface="+mn-lt"/>
                <a:ea typeface="+mn-ea"/>
                <a:cs typeface="+mn-cs"/>
              </a:defRPr>
            </a:lvl1pPr>
            <a:lvl2pPr marL="234315" algn="l" defTabSz="469265" rtl="0" eaLnBrk="1" latinLnBrk="0" hangingPunct="1">
              <a:defRPr sz="925" kern="1200">
                <a:solidFill>
                  <a:schemeClr val="tx1"/>
                </a:solidFill>
                <a:latin typeface="+mn-lt"/>
                <a:ea typeface="+mn-ea"/>
                <a:cs typeface="+mn-cs"/>
              </a:defRPr>
            </a:lvl2pPr>
            <a:lvl3pPr marL="469265" algn="l" defTabSz="469265" rtl="0" eaLnBrk="1" latinLnBrk="0" hangingPunct="1">
              <a:defRPr sz="925" kern="1200">
                <a:solidFill>
                  <a:schemeClr val="tx1"/>
                </a:solidFill>
                <a:latin typeface="+mn-lt"/>
                <a:ea typeface="+mn-ea"/>
                <a:cs typeface="+mn-cs"/>
              </a:defRPr>
            </a:lvl3pPr>
            <a:lvl4pPr marL="703580" algn="l" defTabSz="469265" rtl="0" eaLnBrk="1" latinLnBrk="0" hangingPunct="1">
              <a:defRPr sz="925" kern="1200">
                <a:solidFill>
                  <a:schemeClr val="tx1"/>
                </a:solidFill>
                <a:latin typeface="+mn-lt"/>
                <a:ea typeface="+mn-ea"/>
                <a:cs typeface="+mn-cs"/>
              </a:defRPr>
            </a:lvl4pPr>
            <a:lvl5pPr marL="938530" algn="l" defTabSz="469265" rtl="0" eaLnBrk="1" latinLnBrk="0" hangingPunct="1">
              <a:defRPr sz="925" kern="1200">
                <a:solidFill>
                  <a:schemeClr val="tx1"/>
                </a:solidFill>
                <a:latin typeface="+mn-lt"/>
                <a:ea typeface="+mn-ea"/>
                <a:cs typeface="+mn-cs"/>
              </a:defRPr>
            </a:lvl5pPr>
            <a:lvl6pPr marL="1172845" algn="l" defTabSz="469265" rtl="0" eaLnBrk="1" latinLnBrk="0" hangingPunct="1">
              <a:defRPr sz="925" kern="1200">
                <a:solidFill>
                  <a:schemeClr val="tx1"/>
                </a:solidFill>
                <a:latin typeface="+mn-lt"/>
                <a:ea typeface="+mn-ea"/>
                <a:cs typeface="+mn-cs"/>
              </a:defRPr>
            </a:lvl6pPr>
            <a:lvl7pPr marL="1407795" algn="l" defTabSz="469265" rtl="0" eaLnBrk="1" latinLnBrk="0" hangingPunct="1">
              <a:defRPr sz="925" kern="1200">
                <a:solidFill>
                  <a:schemeClr val="tx1"/>
                </a:solidFill>
                <a:latin typeface="+mn-lt"/>
                <a:ea typeface="+mn-ea"/>
                <a:cs typeface="+mn-cs"/>
              </a:defRPr>
            </a:lvl7pPr>
            <a:lvl8pPr marL="1642110" algn="l" defTabSz="469265" rtl="0" eaLnBrk="1" latinLnBrk="0" hangingPunct="1">
              <a:defRPr sz="925" kern="1200">
                <a:solidFill>
                  <a:schemeClr val="tx1"/>
                </a:solidFill>
                <a:latin typeface="+mn-lt"/>
                <a:ea typeface="+mn-ea"/>
                <a:cs typeface="+mn-cs"/>
              </a:defRPr>
            </a:lvl8pPr>
            <a:lvl9pPr marL="1877060" algn="l" defTabSz="469265" rtl="0" eaLnBrk="1" latinLnBrk="0" hangingPunct="1">
              <a:defRPr sz="925" kern="1200">
                <a:solidFill>
                  <a:schemeClr val="tx1"/>
                </a:solidFill>
                <a:latin typeface="+mn-lt"/>
                <a:ea typeface="+mn-ea"/>
                <a:cs typeface="+mn-cs"/>
              </a:defRPr>
            </a:lvl9pPr>
          </a:lstStyle>
          <a:p>
            <a:pPr indent="711200" algn="l" eaLnBrk="1" latinLnBrk="0" hangingPunct="0">
              <a:lnSpc>
                <a:spcPct val="150000"/>
              </a:lnSpc>
            </a:pPr>
            <a:r>
              <a:rPr lang="zh-CN" altLang="zh-CN" sz="3300" b="0" i="0" u="none" spc="19600">
                <a:noFill/>
                <a:effectLst/>
                <a:latin typeface="Courier New" panose="02070309020205020404" pitchFamily="9"/>
                <a:ea typeface="宋体" panose="02010600030101010101" pitchFamily="2" charset="-122"/>
                <a:cs typeface="Courier New" panose="02070309020205020404" pitchFamily="9"/>
                <a:sym typeface="Finished"/>
              </a:rPr>
              <a:t>⁠</a:t>
            </a:r>
            <a:endParaRPr lang="zh-CN" altLang="zh-CN" sz="3300" b="0" i="0" u="none" spc="19600">
              <a:solidFill>
                <a:srgbClr val="1EE3CF"/>
              </a:solidFill>
              <a:effectLst/>
              <a:latin typeface="Courier New" panose="02070309020205020404" pitchFamily="9"/>
              <a:ea typeface="宋体" panose="02010600030101010101" pitchFamily="2" charset="-122"/>
              <a:cs typeface="Courier New" panose="02070309020205020404" pitchFamily="9"/>
              <a:sym typeface="Finished"/>
              <a:hlinkClick action="ppaction://macro?name={&quot;type&quot;:&quot;ImageText&quot;,&quot;item&quot;:&quot;ImageText&quot;,&quot;path&quot;:&quot;\\ImageTexts\\b8953403-edd3-4136-80cb-1765c7b198f0.png&quot;}"/>
            </a:endParaRPr>
          </a:p>
        </p:txBody>
      </p:sp>
      <p:sp>
        <p:nvSpPr>
          <p:cNvPr id="11044" name="yt_shape_11044" title=""/>
          <p:cNvSpPr txBox="1"/>
          <p:nvPr/>
        </p:nvSpPr>
        <p:spPr>
          <a:xfrm>
            <a:off x="360079" y="1465145"/>
            <a:ext cx="11471999" cy="2585323"/>
          </a:xfrm>
          <a:prstGeom prst="rect">
            <a:avLst/>
          </a:prstGeom>
        </p:spPr>
        <p:txBody>
          <a:bodyPr vert="horz" wrap="square" lIns="0" tIns="0" rIns="0" bIns="0" rtlCol="0">
            <a:spAutoFit/>
          </a:bodyPr>
          <a:lstStyle>
            <a:lvl1pPr marL="0" algn="l" defTabSz="469265" rtl="0" eaLnBrk="1" latinLnBrk="0" hangingPunct="1">
              <a:defRPr sz="925" kern="1200">
                <a:solidFill>
                  <a:schemeClr val="tx1"/>
                </a:solidFill>
                <a:latin typeface="+mn-lt"/>
                <a:ea typeface="+mn-ea"/>
                <a:cs typeface="+mn-cs"/>
              </a:defRPr>
            </a:lvl1pPr>
            <a:lvl2pPr marL="234315" algn="l" defTabSz="469265" rtl="0" eaLnBrk="1" latinLnBrk="0" hangingPunct="1">
              <a:defRPr sz="925" kern="1200">
                <a:solidFill>
                  <a:schemeClr val="tx1"/>
                </a:solidFill>
                <a:latin typeface="+mn-lt"/>
                <a:ea typeface="+mn-ea"/>
                <a:cs typeface="+mn-cs"/>
              </a:defRPr>
            </a:lvl2pPr>
            <a:lvl3pPr marL="469265" algn="l" defTabSz="469265" rtl="0" eaLnBrk="1" latinLnBrk="0" hangingPunct="1">
              <a:defRPr sz="925" kern="1200">
                <a:solidFill>
                  <a:schemeClr val="tx1"/>
                </a:solidFill>
                <a:latin typeface="+mn-lt"/>
                <a:ea typeface="+mn-ea"/>
                <a:cs typeface="+mn-cs"/>
              </a:defRPr>
            </a:lvl3pPr>
            <a:lvl4pPr marL="703580" algn="l" defTabSz="469265" rtl="0" eaLnBrk="1" latinLnBrk="0" hangingPunct="1">
              <a:defRPr sz="925" kern="1200">
                <a:solidFill>
                  <a:schemeClr val="tx1"/>
                </a:solidFill>
                <a:latin typeface="+mn-lt"/>
                <a:ea typeface="+mn-ea"/>
                <a:cs typeface="+mn-cs"/>
              </a:defRPr>
            </a:lvl4pPr>
            <a:lvl5pPr marL="938530" algn="l" defTabSz="469265" rtl="0" eaLnBrk="1" latinLnBrk="0" hangingPunct="1">
              <a:defRPr sz="925" kern="1200">
                <a:solidFill>
                  <a:schemeClr val="tx1"/>
                </a:solidFill>
                <a:latin typeface="+mn-lt"/>
                <a:ea typeface="+mn-ea"/>
                <a:cs typeface="+mn-cs"/>
              </a:defRPr>
            </a:lvl5pPr>
            <a:lvl6pPr marL="1172845" algn="l" defTabSz="469265" rtl="0" eaLnBrk="1" latinLnBrk="0" hangingPunct="1">
              <a:defRPr sz="925" kern="1200">
                <a:solidFill>
                  <a:schemeClr val="tx1"/>
                </a:solidFill>
                <a:latin typeface="+mn-lt"/>
                <a:ea typeface="+mn-ea"/>
                <a:cs typeface="+mn-cs"/>
              </a:defRPr>
            </a:lvl6pPr>
            <a:lvl7pPr marL="1407795" algn="l" defTabSz="469265" rtl="0" eaLnBrk="1" latinLnBrk="0" hangingPunct="1">
              <a:defRPr sz="925" kern="1200">
                <a:solidFill>
                  <a:schemeClr val="tx1"/>
                </a:solidFill>
                <a:latin typeface="+mn-lt"/>
                <a:ea typeface="+mn-ea"/>
                <a:cs typeface="+mn-cs"/>
              </a:defRPr>
            </a:lvl7pPr>
            <a:lvl8pPr marL="1642110" algn="l" defTabSz="469265" rtl="0" eaLnBrk="1" latinLnBrk="0" hangingPunct="1">
              <a:defRPr sz="925" kern="1200">
                <a:solidFill>
                  <a:schemeClr val="tx1"/>
                </a:solidFill>
                <a:latin typeface="+mn-lt"/>
                <a:ea typeface="+mn-ea"/>
                <a:cs typeface="+mn-cs"/>
              </a:defRPr>
            </a:lvl8pPr>
            <a:lvl9pPr marL="1877060" algn="l" defTabSz="469265" rtl="0" eaLnBrk="1" latinLnBrk="0" hangingPunct="1">
              <a:defRPr sz="925" kern="1200">
                <a:solidFill>
                  <a:schemeClr val="tx1"/>
                </a:solidFill>
                <a:latin typeface="+mn-lt"/>
                <a:ea typeface="+mn-ea"/>
                <a:cs typeface="+mn-cs"/>
              </a:defRPr>
            </a:lvl9pPr>
          </a:lstStyle>
          <a:p>
            <a:pPr indent="713105" algn="just" eaLnBrk="1" latinLnBrk="0" hangingPunct="0">
              <a:lnSpc>
                <a:spcPct val="150000"/>
              </a:lnSpc>
            </a:pPr>
            <a:r>
              <a:rPr lang="en-US"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rPr>
              <a:t>look for</a:t>
            </a:r>
            <a:r>
              <a:rPr lang="zh-CN"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rPr>
              <a:t>寻找　　</a:t>
            </a:r>
            <a:r>
              <a:rPr lang="en-US"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rPr>
              <a:t>video games</a:t>
            </a:r>
            <a:r>
              <a:rPr lang="zh-CN"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rPr>
              <a:t>电子游戏　　</a:t>
            </a:r>
            <a:endParaRPr lang="en-US" altLang="zh-CN" sz="2800" b="1" i="0" u="none" smtClean="0">
              <a:solidFill>
                <a:srgbClr val="000000"/>
              </a:solidFill>
              <a:effectLst/>
              <a:latin typeface="Times New Roman" panose="02020603050405020304" pitchFamily="9"/>
              <a:ea typeface="宋体" panose="02010600030101010101" pitchFamily="2" charset="-122"/>
              <a:cs typeface="Times New Roman" panose="02020603050405020304" pitchFamily="9"/>
            </a:endParaRPr>
          </a:p>
          <a:p>
            <a:pPr indent="713105" algn="just" eaLnBrk="1" latinLnBrk="0" hangingPunct="0">
              <a:lnSpc>
                <a:spcPct val="150000"/>
              </a:lnSpc>
            </a:pPr>
            <a:r>
              <a:rPr lang="en-US" altLang="zh-CN" sz="2800" b="1" i="0" u="none" smtClean="0">
                <a:solidFill>
                  <a:srgbClr val="000000"/>
                </a:solidFill>
                <a:effectLst/>
                <a:latin typeface="Times New Roman" panose="02020603050405020304" pitchFamily="9"/>
                <a:ea typeface="宋体" panose="02010600030101010101" pitchFamily="2" charset="-122"/>
                <a:cs typeface="Times New Roman" panose="02020603050405020304" pitchFamily="9"/>
              </a:rPr>
              <a:t>alone </a:t>
            </a:r>
            <a:r>
              <a:rPr lang="en-US" altLang="zh-CN" sz="2800" b="1" i="1" u="none">
                <a:solidFill>
                  <a:srgbClr val="000000"/>
                </a:solidFill>
                <a:effectLst/>
                <a:latin typeface="Times New Roman" panose="02020603050405020304" pitchFamily="9"/>
                <a:ea typeface="宋体" panose="02010600030101010101" pitchFamily="2" charset="-122"/>
                <a:cs typeface="Times New Roman" panose="02020603050405020304" pitchFamily="9"/>
              </a:rPr>
              <a:t>ad</a:t>
            </a:r>
            <a:r>
              <a:rPr lang="en-US" altLang="zh-CN" sz="2800" b="1" i="1" u="none">
                <a:solidFill>
                  <a:srgbClr val="000000"/>
                </a:solidFill>
                <a:effectLst/>
                <a:latin typeface="Book Antiqua" panose="02040602050305030304" pitchFamily="9"/>
                <a:ea typeface="宋体" panose="02010600030101010101" pitchFamily="2" charset="-122"/>
                <a:cs typeface="Times New Roman" panose="02020603050405020304" pitchFamily="9"/>
              </a:rPr>
              <a:t>v</a:t>
            </a:r>
            <a:r>
              <a:rPr lang="en-US"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rPr>
              <a:t>.</a:t>
            </a:r>
            <a:r>
              <a:rPr lang="zh-CN"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rPr>
              <a:t>独自；</a:t>
            </a:r>
            <a:r>
              <a:rPr lang="en-US"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rPr>
              <a:t> </a:t>
            </a:r>
            <a:r>
              <a:rPr lang="zh-CN"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rPr>
              <a:t>单独　　</a:t>
            </a:r>
            <a:r>
              <a:rPr lang="en-US"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rPr>
              <a:t>positive </a:t>
            </a:r>
            <a:r>
              <a:rPr lang="en-US" altLang="zh-CN" sz="2800" b="1" i="1" u="none">
                <a:solidFill>
                  <a:srgbClr val="000000"/>
                </a:solidFill>
                <a:effectLst/>
                <a:latin typeface="Times New Roman" panose="02020603050405020304" pitchFamily="9"/>
                <a:ea typeface="宋体" panose="02010600030101010101" pitchFamily="2" charset="-122"/>
                <a:cs typeface="Times New Roman" panose="02020603050405020304" pitchFamily="9"/>
              </a:rPr>
              <a:t>adj</a:t>
            </a:r>
            <a:r>
              <a:rPr lang="en-US"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rPr>
              <a:t>.</a:t>
            </a:r>
            <a:r>
              <a:rPr lang="zh-CN"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rPr>
              <a:t>积极的　　</a:t>
            </a:r>
            <a:endParaRPr lang="en-US" altLang="zh-CN" sz="2800" b="1" i="0" u="none" smtClean="0">
              <a:solidFill>
                <a:srgbClr val="000000"/>
              </a:solidFill>
              <a:effectLst/>
              <a:latin typeface="Times New Roman" panose="02020603050405020304" pitchFamily="9"/>
              <a:ea typeface="宋体" panose="02010600030101010101" pitchFamily="2" charset="-122"/>
              <a:cs typeface="Times New Roman" panose="02020603050405020304" pitchFamily="9"/>
            </a:endParaRPr>
          </a:p>
          <a:p>
            <a:pPr indent="713105" algn="just" eaLnBrk="1" latinLnBrk="0" hangingPunct="0">
              <a:lnSpc>
                <a:spcPct val="150000"/>
              </a:lnSpc>
            </a:pPr>
            <a:r>
              <a:rPr lang="en-US" altLang="zh-CN" sz="2800" b="1" i="0" u="none" smtClean="0">
                <a:solidFill>
                  <a:srgbClr val="000000"/>
                </a:solidFill>
                <a:effectLst/>
                <a:latin typeface="Times New Roman" panose="02020603050405020304" pitchFamily="9"/>
                <a:ea typeface="宋体" panose="02010600030101010101" pitchFamily="2" charset="-122"/>
                <a:cs typeface="Times New Roman" panose="02020603050405020304" pitchFamily="9"/>
              </a:rPr>
              <a:t>offer </a:t>
            </a:r>
            <a:r>
              <a:rPr lang="en-US"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rPr>
              <a:t>to do sth.</a:t>
            </a:r>
            <a:r>
              <a:rPr lang="zh-CN"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rPr>
              <a:t>主动提出做某事　　</a:t>
            </a:r>
            <a:r>
              <a:rPr lang="en-US"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rPr>
              <a:t>in return</a:t>
            </a:r>
            <a:r>
              <a:rPr lang="zh-CN"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rPr>
              <a:t>作为回报　　</a:t>
            </a:r>
            <a:endParaRPr lang="en-US" altLang="zh-CN" sz="2800" b="1" i="0" u="none" smtClean="0">
              <a:solidFill>
                <a:srgbClr val="000000"/>
              </a:solidFill>
              <a:effectLst/>
              <a:latin typeface="Times New Roman" panose="02020603050405020304" pitchFamily="9"/>
              <a:ea typeface="宋体" panose="02010600030101010101" pitchFamily="2" charset="-122"/>
              <a:cs typeface="Times New Roman" panose="02020603050405020304" pitchFamily="9"/>
            </a:endParaRPr>
          </a:p>
          <a:p>
            <a:pPr indent="713105" algn="just" eaLnBrk="1" latinLnBrk="0" hangingPunct="0">
              <a:lnSpc>
                <a:spcPct val="150000"/>
              </a:lnSpc>
            </a:pPr>
            <a:r>
              <a:rPr lang="en-US" altLang="zh-CN" sz="2800" b="1" i="0" u="none" smtClean="0">
                <a:solidFill>
                  <a:srgbClr val="000000"/>
                </a:solidFill>
                <a:effectLst/>
                <a:latin typeface="Times New Roman" panose="02020603050405020304" pitchFamily="9"/>
                <a:ea typeface="宋体" panose="02010600030101010101" pitchFamily="2" charset="-122"/>
                <a:cs typeface="Times New Roman" panose="02020603050405020304" pitchFamily="9"/>
              </a:rPr>
              <a:t>fill </a:t>
            </a:r>
            <a:r>
              <a:rPr lang="en-US"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rPr>
              <a:t>up</a:t>
            </a:r>
            <a:r>
              <a:rPr lang="zh-CN"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rPr>
              <a:t>填满　　</a:t>
            </a:r>
            <a:r>
              <a:rPr lang="en-US"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rPr>
              <a:t>add </a:t>
            </a:r>
            <a:r>
              <a:rPr lang="en-US" altLang="zh-CN" sz="2800" b="1" i="1" u="none">
                <a:solidFill>
                  <a:srgbClr val="000000"/>
                </a:solidFill>
                <a:effectLst/>
                <a:latin typeface="Book Antiqua" panose="02040602050305030304" pitchFamily="9"/>
                <a:ea typeface="宋体" panose="02010600030101010101" pitchFamily="2" charset="-122"/>
                <a:cs typeface="Times New Roman" panose="02020603050405020304" pitchFamily="9"/>
              </a:rPr>
              <a:t>v</a:t>
            </a:r>
            <a:r>
              <a:rPr lang="zh-CN"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rPr>
              <a:t>．添加</a:t>
            </a:r>
            <a:endParaRPr lang="zh-CN"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endParaRPr>
          </a:p>
        </p:txBody>
      </p:sp>
      <p:pic>
        <p:nvPicPr>
          <p:cNvPr id="3" name="yt_shape_1684742008503" title=""/>
          <p:cNvPicPr/>
          <p:nvPr/>
        </p:nvPicPr>
        <p:blipFill>
          <a:blip r:embed="rId2"/>
          <a:stretch>
            <a:fillRect/>
          </a:stretch>
        </p:blipFill>
        <p:spPr>
          <a:xfrm>
            <a:off x="1134700" y="754161"/>
            <a:ext cx="2362264" cy="619320"/>
          </a:xfrm>
          <a:prstGeom prst="rect">
            <a:avLst/>
          </a:prstGeom>
        </p:spPr>
      </p:pic>
    </p:spTree>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YT"/>
        <p:cNvGrpSpPr/>
        <p:nvPr/>
      </p:nvGrpSpPr>
      <p:grpSpPr>
        <a:xfrm>
          <a:off x="0" y="0"/>
          <a:ext cx="0" cy="0"/>
        </a:xfrm>
      </p:grpSpPr>
      <p:sp>
        <p:nvSpPr>
          <p:cNvPr id="10971" name="yt_shape_10971" title=""/>
          <p:cNvSpPr txBox="1"/>
          <p:nvPr/>
        </p:nvSpPr>
        <p:spPr>
          <a:xfrm>
            <a:off x="360079" y="720000"/>
            <a:ext cx="11471999" cy="5735160"/>
          </a:xfrm>
          <a:prstGeom prst="rect">
            <a:avLst/>
          </a:prstGeom>
        </p:spPr>
        <p:txBody>
          <a:bodyPr vert="horz" wrap="square" lIns="0" tIns="0" rIns="0" bIns="0" rtlCol="0">
            <a:spAutoFit/>
          </a:bodyPr>
          <a:lstStyle>
            <a:lvl1pPr marL="0" algn="l" defTabSz="469265" rtl="0" eaLnBrk="1" latinLnBrk="0" hangingPunct="1">
              <a:defRPr sz="925" kern="1200">
                <a:solidFill>
                  <a:schemeClr val="tx1"/>
                </a:solidFill>
                <a:latin typeface="+mn-lt"/>
                <a:ea typeface="+mn-ea"/>
                <a:cs typeface="+mn-cs"/>
              </a:defRPr>
            </a:lvl1pPr>
            <a:lvl2pPr marL="234315" algn="l" defTabSz="469265" rtl="0" eaLnBrk="1" latinLnBrk="0" hangingPunct="1">
              <a:defRPr sz="925" kern="1200">
                <a:solidFill>
                  <a:schemeClr val="tx1"/>
                </a:solidFill>
                <a:latin typeface="+mn-lt"/>
                <a:ea typeface="+mn-ea"/>
                <a:cs typeface="+mn-cs"/>
              </a:defRPr>
            </a:lvl2pPr>
            <a:lvl3pPr marL="469265" algn="l" defTabSz="469265" rtl="0" eaLnBrk="1" latinLnBrk="0" hangingPunct="1">
              <a:defRPr sz="925" kern="1200">
                <a:solidFill>
                  <a:schemeClr val="tx1"/>
                </a:solidFill>
                <a:latin typeface="+mn-lt"/>
                <a:ea typeface="+mn-ea"/>
                <a:cs typeface="+mn-cs"/>
              </a:defRPr>
            </a:lvl3pPr>
            <a:lvl4pPr marL="703580" algn="l" defTabSz="469265" rtl="0" eaLnBrk="1" latinLnBrk="0" hangingPunct="1">
              <a:defRPr sz="925" kern="1200">
                <a:solidFill>
                  <a:schemeClr val="tx1"/>
                </a:solidFill>
                <a:latin typeface="+mn-lt"/>
                <a:ea typeface="+mn-ea"/>
                <a:cs typeface="+mn-cs"/>
              </a:defRPr>
            </a:lvl4pPr>
            <a:lvl5pPr marL="938530" algn="l" defTabSz="469265" rtl="0" eaLnBrk="1" latinLnBrk="0" hangingPunct="1">
              <a:defRPr sz="925" kern="1200">
                <a:solidFill>
                  <a:schemeClr val="tx1"/>
                </a:solidFill>
                <a:latin typeface="+mn-lt"/>
                <a:ea typeface="+mn-ea"/>
                <a:cs typeface="+mn-cs"/>
              </a:defRPr>
            </a:lvl5pPr>
            <a:lvl6pPr marL="1172845" algn="l" defTabSz="469265" rtl="0" eaLnBrk="1" latinLnBrk="0" hangingPunct="1">
              <a:defRPr sz="925" kern="1200">
                <a:solidFill>
                  <a:schemeClr val="tx1"/>
                </a:solidFill>
                <a:latin typeface="+mn-lt"/>
                <a:ea typeface="+mn-ea"/>
                <a:cs typeface="+mn-cs"/>
              </a:defRPr>
            </a:lvl6pPr>
            <a:lvl7pPr marL="1407795" algn="l" defTabSz="469265" rtl="0" eaLnBrk="1" latinLnBrk="0" hangingPunct="1">
              <a:defRPr sz="925" kern="1200">
                <a:solidFill>
                  <a:schemeClr val="tx1"/>
                </a:solidFill>
                <a:latin typeface="+mn-lt"/>
                <a:ea typeface="+mn-ea"/>
                <a:cs typeface="+mn-cs"/>
              </a:defRPr>
            </a:lvl7pPr>
            <a:lvl8pPr marL="1642110" algn="l" defTabSz="469265" rtl="0" eaLnBrk="1" latinLnBrk="0" hangingPunct="1">
              <a:defRPr sz="925" kern="1200">
                <a:solidFill>
                  <a:schemeClr val="tx1"/>
                </a:solidFill>
                <a:latin typeface="+mn-lt"/>
                <a:ea typeface="+mn-ea"/>
                <a:cs typeface="+mn-cs"/>
              </a:defRPr>
            </a:lvl8pPr>
            <a:lvl9pPr marL="1877060" algn="l" defTabSz="469265" rtl="0" eaLnBrk="1" latinLnBrk="0" hangingPunct="1">
              <a:defRPr sz="925" kern="1200">
                <a:solidFill>
                  <a:schemeClr val="tx1"/>
                </a:solidFill>
                <a:latin typeface="+mn-lt"/>
                <a:ea typeface="+mn-ea"/>
                <a:cs typeface="+mn-cs"/>
              </a:defRPr>
            </a:lvl9pPr>
          </a:lstStyle>
          <a:p>
            <a:pPr indent="713105" algn="just" eaLnBrk="1" latinLnBrk="0" hangingPunct="0">
              <a:lnSpc>
                <a:spcPct val="150000"/>
              </a:lnSpc>
            </a:pPr>
            <a:r>
              <a:rPr lang="zh-CN" altLang="zh-CN" sz="2800" b="1" i="0" u="none">
                <a:solidFill>
                  <a:srgbClr val="000000"/>
                </a:solidFill>
                <a:effectLst/>
                <a:latin typeface="Times New Roman" panose="02020603050405020304" pitchFamily="9"/>
                <a:ea typeface="黑体" panose="02010609060101010101" pitchFamily="49" charset="-122"/>
                <a:cs typeface="Times New Roman" panose="02020603050405020304" pitchFamily="9"/>
              </a:rPr>
              <a:t>一、根据句意及首字母或汉语提示填写单词，每空一词。</a:t>
            </a:r>
            <a:endParaRPr lang="zh-CN" altLang="zh-CN" sz="2800" b="1" i="0" u="none">
              <a:solidFill>
                <a:srgbClr val="000000"/>
              </a:solidFill>
              <a:effectLst/>
              <a:latin typeface="Times New Roman" panose="02020603050405020304" pitchFamily="9"/>
              <a:ea typeface="黑体" panose="02010609060101010101" pitchFamily="49" charset="-122"/>
              <a:cs typeface="Times New Roman" panose="02020603050405020304" pitchFamily="9"/>
            </a:endParaRPr>
          </a:p>
          <a:p>
            <a:pPr indent="713105" algn="just" eaLnBrk="1" latinLnBrk="0" hangingPunct="0">
              <a:lnSpc>
                <a:spcPct val="150000"/>
              </a:lnSpc>
            </a:pPr>
            <a:r>
              <a:rPr lang="en-US"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rPr>
              <a:t>1</a:t>
            </a:r>
            <a:r>
              <a:rPr lang="zh-CN"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rPr>
              <a:t>．</a:t>
            </a:r>
            <a:r>
              <a:rPr lang="en-US"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rPr>
              <a:t>Let's surf the Internet to get some i</a:t>
            </a:r>
            <a:r>
              <a:rPr lang="zh-CN" altLang="zh-CN" sz="100" b="1" i="0" spc="-100">
                <a:solidFill>
                  <a:srgbClr val="FF0000"/>
                </a:solidFill>
                <a:effectLst/>
                <a:latin typeface="Times New Roman" panose="02020603050405020304" pitchFamily="9"/>
                <a:ea typeface="宋体" panose="02010600030101010101" pitchFamily="2" charset="-122"/>
                <a:cs typeface="Times New Roman" panose="02020603050405020304" pitchFamily="9"/>
              </a:rPr>
              <a:t> </a:t>
            </a:r>
            <a:r>
              <a:rPr lang="zh-CN" altLang="zh-CN" sz="2800" b="1" i="0" u="sng">
                <a:solidFill>
                  <a:srgbClr val="000000"/>
                </a:solidFill>
                <a:effectLst/>
                <a:uFill>
                  <a:solidFill>
                    <a:srgbClr val="000000"/>
                  </a:solidFill>
                </a:uFill>
                <a:latin typeface="Times New Roman" panose="02020603050405020304" pitchFamily="9"/>
                <a:ea typeface="宋体" panose="02010600030101010101" pitchFamily="2" charset="-122"/>
                <a:cs typeface="Times New Roman" panose="02020603050405020304" pitchFamily="9"/>
              </a:rPr>
              <a:t> </a:t>
            </a:r>
            <a:r>
              <a:rPr lang="zh-CN" altLang="zh-CN" sz="2800" b="1" i="0" u="sng">
                <a:solidFill>
                  <a:srgbClr val="FF0000"/>
                </a:solidFill>
                <a:effectLst/>
                <a:uFill>
                  <a:solidFill>
                    <a:srgbClr val="000000"/>
                  </a:solidFill>
                </a:uFill>
                <a:latin typeface="Times New Roman" panose="02020603050405020304" pitchFamily="9"/>
                <a:ea typeface="宋体" panose="02010600030101010101" pitchFamily="2" charset="-122"/>
                <a:cs typeface="Courier New" panose="02070309020205020404" pitchFamily="9"/>
              </a:rPr>
              <a:t>　</a:t>
            </a:r>
            <a:r>
              <a:rPr lang="en-US" altLang="zh-CN" sz="2800" b="1" i="0" u="sng">
                <a:solidFill>
                  <a:srgbClr val="FF0000">
                    <a:alpha val="0"/>
                  </a:srgbClr>
                </a:solidFill>
                <a:effectLst/>
                <a:uFill>
                  <a:solidFill>
                    <a:srgbClr val="000000"/>
                  </a:solidFill>
                </a:uFill>
                <a:latin typeface="Times New Roman" panose="02020603050405020304" pitchFamily="9"/>
                <a:ea typeface="宋体" panose="02010600030101010101" pitchFamily="2" charset="-122"/>
                <a:cs typeface="Times New Roman" panose="02020603050405020304" pitchFamily="9"/>
              </a:rPr>
              <a:t>nformation</a:t>
            </a:r>
            <a:r>
              <a:rPr lang="zh-CN" altLang="zh-CN" sz="2800" b="1" i="0" u="sng">
                <a:solidFill>
                  <a:srgbClr val="FF0000">
                    <a:alpha val="0"/>
                  </a:srgbClr>
                </a:solidFill>
                <a:effectLst/>
                <a:uFill>
                  <a:solidFill>
                    <a:srgbClr val="000000"/>
                  </a:solidFill>
                </a:uFill>
                <a:latin typeface="Times New Roman" panose="02020603050405020304" pitchFamily="9"/>
                <a:ea typeface="宋体" panose="02010600030101010101" pitchFamily="2" charset="-122"/>
                <a:cs typeface="Courier New" panose="02070309020205020404" pitchFamily="9"/>
              </a:rPr>
              <a:t>　</a:t>
            </a:r>
            <a:r>
              <a:rPr lang="zh-CN" altLang="zh-CN" sz="2800" b="1" i="0" u="sng">
                <a:solidFill>
                  <a:srgbClr val="000000"/>
                </a:solidFill>
                <a:effectLst/>
                <a:uFill>
                  <a:solidFill>
                    <a:srgbClr val="000000"/>
                  </a:solidFill>
                </a:uFill>
                <a:latin typeface="Times New Roman" panose="02020603050405020304" pitchFamily="9"/>
                <a:ea typeface="宋体" panose="02010600030101010101" pitchFamily="2" charset="-122"/>
                <a:cs typeface="Times New Roman" panose="02020603050405020304" pitchFamily="9"/>
              </a:rPr>
              <a:t> </a:t>
            </a:r>
            <a:r>
              <a:rPr lang="zh-CN" altLang="zh-CN" sz="100" b="1" i="0" spc="-100">
                <a:noFill/>
                <a:effectLst/>
                <a:latin typeface="Times New Roman" panose="02020603050405020304" pitchFamily="9"/>
                <a:ea typeface="宋体" panose="02010600030101010101" pitchFamily="2" charset="-122"/>
                <a:cs typeface="Times New Roman" panose="02020603050405020304" pitchFamily="9"/>
              </a:rPr>
              <a:t>⁠</a:t>
            </a:r>
            <a:r>
              <a:rPr lang="en-US"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rPr>
              <a:t> about the football match.</a:t>
            </a:r>
            <a:endParaRPr lang="en-US"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endParaRPr>
          </a:p>
          <a:p>
            <a:pPr indent="713105" algn="just" eaLnBrk="1" latinLnBrk="0" hangingPunct="0">
              <a:lnSpc>
                <a:spcPct val="150000"/>
              </a:lnSpc>
            </a:pPr>
            <a:r>
              <a:rPr lang="en-US"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rPr>
              <a:t>2</a:t>
            </a:r>
            <a:r>
              <a:rPr lang="zh-CN"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rPr>
              <a:t>．</a:t>
            </a:r>
            <a:r>
              <a:rPr lang="en-US"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rPr>
              <a:t>A man with a very </a:t>
            </a:r>
            <a:r>
              <a:rPr lang="zh-CN" altLang="zh-CN" sz="100" b="1" i="0" spc="-100">
                <a:solidFill>
                  <a:srgbClr val="FF0000"/>
                </a:solidFill>
                <a:effectLst/>
                <a:latin typeface="Times New Roman" panose="02020603050405020304" pitchFamily="9"/>
                <a:ea typeface="宋体" panose="02010600030101010101" pitchFamily="2" charset="-122"/>
                <a:cs typeface="Times New Roman" panose="02020603050405020304" pitchFamily="9"/>
              </a:rPr>
              <a:t> </a:t>
            </a:r>
            <a:r>
              <a:rPr lang="zh-CN" altLang="zh-CN" sz="2800" b="1" i="0" u="sng">
                <a:solidFill>
                  <a:srgbClr val="000000"/>
                </a:solidFill>
                <a:effectLst/>
                <a:uFill>
                  <a:solidFill>
                    <a:srgbClr val="000000"/>
                  </a:solidFill>
                </a:uFill>
                <a:latin typeface="Times New Roman" panose="02020603050405020304" pitchFamily="9"/>
                <a:ea typeface="宋体" panose="02010600030101010101" pitchFamily="2" charset="-122"/>
                <a:cs typeface="Times New Roman" panose="02020603050405020304" pitchFamily="9"/>
              </a:rPr>
              <a:t> </a:t>
            </a:r>
            <a:r>
              <a:rPr lang="zh-CN" altLang="zh-CN" sz="2800" b="1" i="0" u="sng">
                <a:solidFill>
                  <a:srgbClr val="FF0000"/>
                </a:solidFill>
                <a:effectLst/>
                <a:uFill>
                  <a:solidFill>
                    <a:srgbClr val="000000"/>
                  </a:solidFill>
                </a:uFill>
                <a:latin typeface="Times New Roman" panose="02020603050405020304" pitchFamily="9"/>
                <a:ea typeface="宋体" panose="02010600030101010101" pitchFamily="2" charset="-122"/>
                <a:cs typeface="Courier New" panose="02070309020205020404" pitchFamily="9"/>
              </a:rPr>
              <a:t>　</a:t>
            </a:r>
            <a:r>
              <a:rPr lang="en-US" altLang="zh-CN" sz="2800" b="1" i="0" u="sng">
                <a:solidFill>
                  <a:srgbClr val="FF0000">
                    <a:alpha val="0"/>
                  </a:srgbClr>
                </a:solidFill>
                <a:effectLst/>
                <a:uFill>
                  <a:solidFill>
                    <a:srgbClr val="000000"/>
                  </a:solidFill>
                </a:uFill>
                <a:latin typeface="Times New Roman" panose="02020603050405020304" pitchFamily="9"/>
                <a:ea typeface="宋体" panose="02010600030101010101" pitchFamily="2" charset="-122"/>
                <a:cs typeface="Times New Roman" panose="02020603050405020304" pitchFamily="9"/>
              </a:rPr>
              <a:t>loud</a:t>
            </a:r>
            <a:r>
              <a:rPr lang="zh-CN" altLang="zh-CN" sz="2800" b="1" i="0" u="sng">
                <a:solidFill>
                  <a:srgbClr val="FF0000">
                    <a:alpha val="0"/>
                  </a:srgbClr>
                </a:solidFill>
                <a:effectLst/>
                <a:uFill>
                  <a:solidFill>
                    <a:srgbClr val="000000"/>
                  </a:solidFill>
                </a:uFill>
                <a:latin typeface="Times New Roman" panose="02020603050405020304" pitchFamily="9"/>
                <a:ea typeface="宋体" panose="02010600030101010101" pitchFamily="2" charset="-122"/>
                <a:cs typeface="Courier New" panose="02070309020205020404" pitchFamily="9"/>
              </a:rPr>
              <a:t>　</a:t>
            </a:r>
            <a:r>
              <a:rPr lang="zh-CN" altLang="zh-CN" sz="2800" b="1" i="0" u="sng">
                <a:solidFill>
                  <a:srgbClr val="000000"/>
                </a:solidFill>
                <a:effectLst/>
                <a:uFill>
                  <a:solidFill>
                    <a:srgbClr val="000000"/>
                  </a:solidFill>
                </a:uFill>
                <a:latin typeface="Times New Roman" panose="02020603050405020304" pitchFamily="9"/>
                <a:ea typeface="宋体" panose="02010600030101010101" pitchFamily="2" charset="-122"/>
                <a:cs typeface="Times New Roman" panose="02020603050405020304" pitchFamily="9"/>
              </a:rPr>
              <a:t> </a:t>
            </a:r>
            <a:r>
              <a:rPr lang="zh-CN" altLang="zh-CN" sz="100" b="1" i="0" spc="-100">
                <a:noFill/>
                <a:effectLst/>
                <a:latin typeface="Times New Roman" panose="02020603050405020304" pitchFamily="9"/>
                <a:ea typeface="宋体" panose="02010600030101010101" pitchFamily="2" charset="-122"/>
                <a:cs typeface="Times New Roman" panose="02020603050405020304" pitchFamily="9"/>
              </a:rPr>
              <a:t>⁠</a:t>
            </a:r>
            <a:r>
              <a:rPr lang="en-US"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rPr>
              <a:t>(</a:t>
            </a:r>
            <a:r>
              <a:rPr lang="zh-CN"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rPr>
              <a:t>响亮的</a:t>
            </a:r>
            <a:r>
              <a:rPr lang="en-US"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rPr>
              <a:t>) voice came.</a:t>
            </a:r>
            <a:endParaRPr lang="en-US"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endParaRPr>
          </a:p>
          <a:p>
            <a:pPr indent="713105" algn="just" eaLnBrk="1" latinLnBrk="0" hangingPunct="0">
              <a:lnSpc>
                <a:spcPct val="150000"/>
              </a:lnSpc>
            </a:pPr>
            <a:r>
              <a:rPr lang="en-US"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rPr>
              <a:t>3</a:t>
            </a:r>
            <a:r>
              <a:rPr lang="zh-CN"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rPr>
              <a:t>．</a:t>
            </a:r>
            <a:r>
              <a:rPr lang="en-US" altLang="zh-CN" sz="2800" b="1" i="0" u="none">
                <a:solidFill>
                  <a:srgbClr val="000000"/>
                </a:solidFill>
                <a:effectLst/>
                <a:latin typeface="Times New Roman" panose="02020603050405020304" pitchFamily="9"/>
                <a:ea typeface="华文楷体" pitchFamily="9"/>
                <a:cs typeface="Times New Roman" panose="02020603050405020304" pitchFamily="9"/>
              </a:rPr>
              <a:t>(2022</a:t>
            </a:r>
            <a:r>
              <a:rPr lang="zh-CN" altLang="zh-CN" sz="2800" b="1" i="0" u="none">
                <a:solidFill>
                  <a:srgbClr val="000000"/>
                </a:solidFill>
                <a:effectLst/>
                <a:latin typeface="Times New Roman" panose="02020603050405020304" pitchFamily="9"/>
                <a:ea typeface="华文楷体" pitchFamily="9"/>
                <a:cs typeface="Times New Roman" panose="02020603050405020304" pitchFamily="9"/>
              </a:rPr>
              <a:t>玉林中考</a:t>
            </a:r>
            <a:r>
              <a:rPr lang="en-US" altLang="zh-CN" sz="2800" b="1" i="0" u="none">
                <a:solidFill>
                  <a:srgbClr val="000000"/>
                </a:solidFill>
                <a:effectLst/>
                <a:latin typeface="Times New Roman" panose="02020603050405020304" pitchFamily="9"/>
                <a:ea typeface="华文楷体" pitchFamily="9"/>
                <a:cs typeface="Times New Roman" panose="02020603050405020304" pitchFamily="9"/>
              </a:rPr>
              <a:t>)</a:t>
            </a:r>
            <a:r>
              <a:rPr lang="en-US"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rPr>
              <a:t>The Sahara Desert covers(</a:t>
            </a:r>
            <a:r>
              <a:rPr lang="zh-CN"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rPr>
              <a:t>覆盖</a:t>
            </a:r>
            <a:r>
              <a:rPr lang="en-US"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rPr>
              <a:t>) most parts of North Africa and is </a:t>
            </a:r>
            <a:r>
              <a:rPr lang="zh-CN" altLang="zh-CN" sz="100" b="1" i="0" spc="-100">
                <a:solidFill>
                  <a:srgbClr val="FF0000"/>
                </a:solidFill>
                <a:effectLst/>
                <a:latin typeface="Times New Roman" panose="02020603050405020304" pitchFamily="9"/>
                <a:ea typeface="宋体" panose="02010600030101010101" pitchFamily="2" charset="-122"/>
                <a:cs typeface="Times New Roman" panose="02020603050405020304" pitchFamily="9"/>
              </a:rPr>
              <a:t> </a:t>
            </a:r>
            <a:r>
              <a:rPr lang="zh-CN" altLang="zh-CN" sz="2800" b="1" i="0" u="sng">
                <a:solidFill>
                  <a:srgbClr val="000000"/>
                </a:solidFill>
                <a:effectLst/>
                <a:uFill>
                  <a:solidFill>
                    <a:srgbClr val="000000"/>
                  </a:solidFill>
                </a:uFill>
                <a:latin typeface="Times New Roman" panose="02020603050405020304" pitchFamily="9"/>
                <a:ea typeface="宋体" panose="02010600030101010101" pitchFamily="2" charset="-122"/>
                <a:cs typeface="Times New Roman" panose="02020603050405020304" pitchFamily="9"/>
              </a:rPr>
              <a:t> </a:t>
            </a:r>
            <a:r>
              <a:rPr lang="zh-CN" altLang="zh-CN" sz="2800" b="1" i="0" u="sng">
                <a:solidFill>
                  <a:srgbClr val="FF0000"/>
                </a:solidFill>
                <a:effectLst/>
                <a:uFill>
                  <a:solidFill>
                    <a:srgbClr val="000000"/>
                  </a:solidFill>
                </a:uFill>
                <a:latin typeface="Times New Roman" panose="02020603050405020304" pitchFamily="9"/>
                <a:ea typeface="宋体" panose="02010600030101010101" pitchFamily="2" charset="-122"/>
                <a:cs typeface="Courier New" panose="02070309020205020404" pitchFamily="9"/>
              </a:rPr>
              <a:t>　</a:t>
            </a:r>
            <a:r>
              <a:rPr lang="en-US" altLang="zh-CN" sz="2800" b="1" i="0" u="sng">
                <a:solidFill>
                  <a:srgbClr val="FF0000">
                    <a:alpha val="0"/>
                  </a:srgbClr>
                </a:solidFill>
                <a:effectLst/>
                <a:uFill>
                  <a:solidFill>
                    <a:srgbClr val="000000"/>
                  </a:solidFill>
                </a:uFill>
                <a:latin typeface="Times New Roman" panose="02020603050405020304" pitchFamily="9"/>
                <a:ea typeface="宋体" panose="02010600030101010101" pitchFamily="2" charset="-122"/>
                <a:cs typeface="Times New Roman" panose="02020603050405020304" pitchFamily="9"/>
              </a:rPr>
              <a:t>similar</a:t>
            </a:r>
            <a:r>
              <a:rPr lang="zh-CN" altLang="zh-CN" sz="2800" b="1" i="0" u="sng">
                <a:solidFill>
                  <a:srgbClr val="FF0000">
                    <a:alpha val="0"/>
                  </a:srgbClr>
                </a:solidFill>
                <a:effectLst/>
                <a:uFill>
                  <a:solidFill>
                    <a:srgbClr val="000000"/>
                  </a:solidFill>
                </a:uFill>
                <a:latin typeface="Times New Roman" panose="02020603050405020304" pitchFamily="9"/>
                <a:ea typeface="宋体" panose="02010600030101010101" pitchFamily="2" charset="-122"/>
                <a:cs typeface="Courier New" panose="02070309020205020404" pitchFamily="9"/>
              </a:rPr>
              <a:t>　</a:t>
            </a:r>
            <a:r>
              <a:rPr lang="zh-CN" altLang="zh-CN" sz="2800" b="1" i="0" u="sng">
                <a:solidFill>
                  <a:srgbClr val="000000"/>
                </a:solidFill>
                <a:effectLst/>
                <a:uFill>
                  <a:solidFill>
                    <a:srgbClr val="000000"/>
                  </a:solidFill>
                </a:uFill>
                <a:latin typeface="Times New Roman" panose="02020603050405020304" pitchFamily="9"/>
                <a:ea typeface="宋体" panose="02010600030101010101" pitchFamily="2" charset="-122"/>
                <a:cs typeface="Times New Roman" panose="02020603050405020304" pitchFamily="9"/>
              </a:rPr>
              <a:t> </a:t>
            </a:r>
            <a:r>
              <a:rPr lang="zh-CN" altLang="zh-CN" sz="100" b="1" i="0" spc="-100">
                <a:noFill/>
                <a:effectLst/>
                <a:latin typeface="Times New Roman" panose="02020603050405020304" pitchFamily="9"/>
                <a:ea typeface="宋体" panose="02010600030101010101" pitchFamily="2" charset="-122"/>
                <a:cs typeface="Times New Roman" panose="02020603050405020304" pitchFamily="9"/>
              </a:rPr>
              <a:t>⁠</a:t>
            </a:r>
            <a:r>
              <a:rPr lang="en-US"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rPr>
              <a:t>(</a:t>
            </a:r>
            <a:r>
              <a:rPr lang="zh-CN"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rPr>
              <a:t>类似的</a:t>
            </a:r>
            <a:r>
              <a:rPr lang="en-US"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rPr>
              <a:t>) in size to the land area of the USA.</a:t>
            </a:r>
            <a:endParaRPr lang="en-US"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endParaRPr>
          </a:p>
          <a:p>
            <a:pPr indent="713105" algn="just" eaLnBrk="1" latinLnBrk="0" hangingPunct="0">
              <a:lnSpc>
                <a:spcPct val="150000"/>
              </a:lnSpc>
            </a:pPr>
            <a:r>
              <a:rPr lang="en-US"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rPr>
              <a:t>4</a:t>
            </a:r>
            <a:r>
              <a:rPr lang="zh-CN"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rPr>
              <a:t>．</a:t>
            </a:r>
            <a:r>
              <a:rPr lang="en-US" altLang="zh-CN" sz="2800" b="1" i="0" u="none">
                <a:solidFill>
                  <a:srgbClr val="000000"/>
                </a:solidFill>
                <a:effectLst/>
                <a:latin typeface="Times New Roman" panose="02020603050405020304" pitchFamily="9"/>
                <a:ea typeface="华文楷体" pitchFamily="9"/>
                <a:cs typeface="Times New Roman" panose="02020603050405020304" pitchFamily="9"/>
              </a:rPr>
              <a:t>(2022</a:t>
            </a:r>
            <a:r>
              <a:rPr lang="zh-CN" altLang="zh-CN" sz="2800" b="1" i="0" u="none">
                <a:solidFill>
                  <a:srgbClr val="000000"/>
                </a:solidFill>
                <a:effectLst/>
                <a:latin typeface="Times New Roman" panose="02020603050405020304" pitchFamily="9"/>
                <a:ea typeface="华文楷体" pitchFamily="9"/>
                <a:cs typeface="Times New Roman" panose="02020603050405020304" pitchFamily="9"/>
              </a:rPr>
              <a:t>益阳中考</a:t>
            </a:r>
            <a:r>
              <a:rPr lang="en-US" altLang="zh-CN" sz="2800" b="1" i="0" u="none">
                <a:solidFill>
                  <a:srgbClr val="000000"/>
                </a:solidFill>
                <a:effectLst/>
                <a:latin typeface="Times New Roman" panose="02020603050405020304" pitchFamily="9"/>
                <a:ea typeface="华文楷体" pitchFamily="9"/>
                <a:cs typeface="Times New Roman" panose="02020603050405020304" pitchFamily="9"/>
              </a:rPr>
              <a:t>)</a:t>
            </a:r>
            <a:r>
              <a:rPr lang="en-US"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rPr>
              <a:t>Students in p</a:t>
            </a:r>
            <a:r>
              <a:rPr lang="zh-CN" altLang="zh-CN" sz="100" b="1" i="0" spc="-100">
                <a:solidFill>
                  <a:srgbClr val="FF0000"/>
                </a:solidFill>
                <a:effectLst/>
                <a:latin typeface="Times New Roman" panose="02020603050405020304" pitchFamily="9"/>
                <a:ea typeface="宋体" panose="02010600030101010101" pitchFamily="2" charset="-122"/>
                <a:cs typeface="Times New Roman" panose="02020603050405020304" pitchFamily="9"/>
              </a:rPr>
              <a:t> </a:t>
            </a:r>
            <a:r>
              <a:rPr lang="zh-CN" altLang="zh-CN" sz="2800" b="1" i="0" u="sng">
                <a:solidFill>
                  <a:srgbClr val="000000"/>
                </a:solidFill>
                <a:effectLst/>
                <a:uFill>
                  <a:solidFill>
                    <a:srgbClr val="000000"/>
                  </a:solidFill>
                </a:uFill>
                <a:latin typeface="Times New Roman" panose="02020603050405020304" pitchFamily="9"/>
                <a:ea typeface="宋体" panose="02010600030101010101" pitchFamily="2" charset="-122"/>
                <a:cs typeface="Times New Roman" panose="02020603050405020304" pitchFamily="9"/>
              </a:rPr>
              <a:t> </a:t>
            </a:r>
            <a:r>
              <a:rPr lang="zh-CN" altLang="zh-CN" sz="2800" b="1" i="0" u="sng">
                <a:solidFill>
                  <a:srgbClr val="FF0000"/>
                </a:solidFill>
                <a:effectLst/>
                <a:uFill>
                  <a:solidFill>
                    <a:srgbClr val="000000"/>
                  </a:solidFill>
                </a:uFill>
                <a:latin typeface="Times New Roman" panose="02020603050405020304" pitchFamily="9"/>
                <a:ea typeface="宋体" panose="02010600030101010101" pitchFamily="2" charset="-122"/>
                <a:cs typeface="Courier New" panose="02070309020205020404" pitchFamily="9"/>
              </a:rPr>
              <a:t>　</a:t>
            </a:r>
            <a:r>
              <a:rPr lang="en-US" altLang="zh-CN" sz="2800" b="1" i="0" u="sng">
                <a:solidFill>
                  <a:srgbClr val="FF0000">
                    <a:alpha val="0"/>
                  </a:srgbClr>
                </a:solidFill>
                <a:effectLst/>
                <a:uFill>
                  <a:solidFill>
                    <a:srgbClr val="000000"/>
                  </a:solidFill>
                </a:uFill>
                <a:latin typeface="Times New Roman" panose="02020603050405020304" pitchFamily="9"/>
                <a:ea typeface="宋体" panose="02010600030101010101" pitchFamily="2" charset="-122"/>
                <a:cs typeface="Times New Roman" panose="02020603050405020304" pitchFamily="9"/>
              </a:rPr>
              <a:t>rimary</a:t>
            </a:r>
            <a:r>
              <a:rPr lang="zh-CN" altLang="zh-CN" sz="2800" b="1" i="0" u="sng">
                <a:solidFill>
                  <a:srgbClr val="FF0000">
                    <a:alpha val="0"/>
                  </a:srgbClr>
                </a:solidFill>
                <a:effectLst/>
                <a:uFill>
                  <a:solidFill>
                    <a:srgbClr val="000000"/>
                  </a:solidFill>
                </a:uFill>
                <a:latin typeface="Times New Roman" panose="02020603050405020304" pitchFamily="9"/>
                <a:ea typeface="宋体" panose="02010600030101010101" pitchFamily="2" charset="-122"/>
                <a:cs typeface="Courier New" panose="02070309020205020404" pitchFamily="9"/>
              </a:rPr>
              <a:t>　</a:t>
            </a:r>
            <a:r>
              <a:rPr lang="zh-CN" altLang="zh-CN" sz="2800" b="1" i="0" u="sng">
                <a:solidFill>
                  <a:srgbClr val="000000"/>
                </a:solidFill>
                <a:effectLst/>
                <a:uFill>
                  <a:solidFill>
                    <a:srgbClr val="000000"/>
                  </a:solidFill>
                </a:uFill>
                <a:latin typeface="Times New Roman" panose="02020603050405020304" pitchFamily="9"/>
                <a:ea typeface="宋体" panose="02010600030101010101" pitchFamily="2" charset="-122"/>
                <a:cs typeface="Times New Roman" panose="02020603050405020304" pitchFamily="9"/>
              </a:rPr>
              <a:t> </a:t>
            </a:r>
            <a:r>
              <a:rPr lang="zh-CN" altLang="zh-CN" sz="100" b="1" i="0" spc="-100">
                <a:noFill/>
                <a:effectLst/>
                <a:latin typeface="Times New Roman" panose="02020603050405020304" pitchFamily="9"/>
                <a:ea typeface="宋体" panose="02010600030101010101" pitchFamily="2" charset="-122"/>
                <a:cs typeface="Times New Roman" panose="02020603050405020304" pitchFamily="9"/>
              </a:rPr>
              <a:t>⁠</a:t>
            </a:r>
            <a:r>
              <a:rPr lang="en-US"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rPr>
              <a:t> and middle school will have at least one labor education class(</a:t>
            </a:r>
            <a:r>
              <a:rPr lang="zh-CN"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rPr>
              <a:t>劳动教育课</a:t>
            </a:r>
            <a:r>
              <a:rPr lang="en-US"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rPr>
              <a:t>) a week.</a:t>
            </a:r>
            <a:endParaRPr lang="en-US"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endParaRPr>
          </a:p>
        </p:txBody>
      </p:sp>
      <p:sp>
        <p:nvSpPr>
          <p:cNvPr id="2" name="文本框 1" title=""/>
          <p:cNvSpPr txBox="1"/>
          <p:nvPr/>
        </p:nvSpPr>
        <p:spPr>
          <a:xfrm>
            <a:off x="7843204" y="1313274"/>
            <a:ext cx="2256029" cy="733692"/>
          </a:xfrm>
          <a:prstGeom prst="rect">
            <a:avLst/>
          </a:prstGeom>
          <a:noFill/>
        </p:spPr>
        <p:txBody>
          <a:bodyPr vert="horz" wrap="none" rtlCol="0">
            <a:noAutofit/>
          </a:bodyPr>
          <a:lstStyle>
            <a:lvl1pPr marL="0" algn="l" defTabSz="469265" rtl="0" eaLnBrk="1" latinLnBrk="0" hangingPunct="1">
              <a:defRPr sz="925" kern="1200">
                <a:solidFill>
                  <a:schemeClr val="tx1"/>
                </a:solidFill>
                <a:latin typeface="+mn-lt"/>
                <a:ea typeface="+mn-ea"/>
                <a:cs typeface="+mn-cs"/>
              </a:defRPr>
            </a:lvl1pPr>
            <a:lvl2pPr marL="234315" algn="l" defTabSz="469265" rtl="0" eaLnBrk="1" latinLnBrk="0" hangingPunct="1">
              <a:defRPr sz="925" kern="1200">
                <a:solidFill>
                  <a:schemeClr val="tx1"/>
                </a:solidFill>
                <a:latin typeface="+mn-lt"/>
                <a:ea typeface="+mn-ea"/>
                <a:cs typeface="+mn-cs"/>
              </a:defRPr>
            </a:lvl2pPr>
            <a:lvl3pPr marL="469265" algn="l" defTabSz="469265" rtl="0" eaLnBrk="1" latinLnBrk="0" hangingPunct="1">
              <a:defRPr sz="925" kern="1200">
                <a:solidFill>
                  <a:schemeClr val="tx1"/>
                </a:solidFill>
                <a:latin typeface="+mn-lt"/>
                <a:ea typeface="+mn-ea"/>
                <a:cs typeface="+mn-cs"/>
              </a:defRPr>
            </a:lvl3pPr>
            <a:lvl4pPr marL="703580" algn="l" defTabSz="469265" rtl="0" eaLnBrk="1" latinLnBrk="0" hangingPunct="1">
              <a:defRPr sz="925" kern="1200">
                <a:solidFill>
                  <a:schemeClr val="tx1"/>
                </a:solidFill>
                <a:latin typeface="+mn-lt"/>
                <a:ea typeface="+mn-ea"/>
                <a:cs typeface="+mn-cs"/>
              </a:defRPr>
            </a:lvl4pPr>
            <a:lvl5pPr marL="938530" algn="l" defTabSz="469265" rtl="0" eaLnBrk="1" latinLnBrk="0" hangingPunct="1">
              <a:defRPr sz="925" kern="1200">
                <a:solidFill>
                  <a:schemeClr val="tx1"/>
                </a:solidFill>
                <a:latin typeface="+mn-lt"/>
                <a:ea typeface="+mn-ea"/>
                <a:cs typeface="+mn-cs"/>
              </a:defRPr>
            </a:lvl5pPr>
            <a:lvl6pPr marL="1172845" algn="l" defTabSz="469265" rtl="0" eaLnBrk="1" latinLnBrk="0" hangingPunct="1">
              <a:defRPr sz="925" kern="1200">
                <a:solidFill>
                  <a:schemeClr val="tx1"/>
                </a:solidFill>
                <a:latin typeface="+mn-lt"/>
                <a:ea typeface="+mn-ea"/>
                <a:cs typeface="+mn-cs"/>
              </a:defRPr>
            </a:lvl6pPr>
            <a:lvl7pPr marL="1407795" algn="l" defTabSz="469265" rtl="0" eaLnBrk="1" latinLnBrk="0" hangingPunct="1">
              <a:defRPr sz="925" kern="1200">
                <a:solidFill>
                  <a:schemeClr val="tx1"/>
                </a:solidFill>
                <a:latin typeface="+mn-lt"/>
                <a:ea typeface="+mn-ea"/>
                <a:cs typeface="+mn-cs"/>
              </a:defRPr>
            </a:lvl7pPr>
            <a:lvl8pPr marL="1642110" algn="l" defTabSz="469265" rtl="0" eaLnBrk="1" latinLnBrk="0" hangingPunct="1">
              <a:defRPr sz="925" kern="1200">
                <a:solidFill>
                  <a:schemeClr val="tx1"/>
                </a:solidFill>
                <a:latin typeface="+mn-lt"/>
                <a:ea typeface="+mn-ea"/>
                <a:cs typeface="+mn-cs"/>
              </a:defRPr>
            </a:lvl8pPr>
            <a:lvl9pPr marL="1877060" algn="l" defTabSz="469265" rtl="0" eaLnBrk="1" latinLnBrk="0" hangingPunct="1">
              <a:defRPr sz="925" kern="1200">
                <a:solidFill>
                  <a:schemeClr val="tx1"/>
                </a:solidFill>
                <a:latin typeface="+mn-lt"/>
                <a:ea typeface="+mn-ea"/>
                <a:cs typeface="+mn-cs"/>
              </a:defRPr>
            </a:lvl9pPr>
          </a:lstStyle>
          <a:p>
            <a:pPr>
              <a:lnSpc>
                <a:spcPct val="150000"/>
              </a:lnSpc>
            </a:pPr>
            <a:r>
              <a:rPr kumimoji="0" lang="en-US" altLang="zh-CN" sz="2800" b="1" i="0" strike="noStrike" kern="1200" cap="none" spc="0" normalizeH="0" baseline="0" noProof="0">
                <a:ln>
                  <a:noFill/>
                </a:ln>
                <a:solidFill>
                  <a:srgbClr val="FF0000"/>
                </a:solidFill>
                <a:effectLst/>
                <a:uLnTx/>
                <a:uFill>
                  <a:solidFill>
                    <a:srgbClr val="000000"/>
                  </a:solidFill>
                </a:uFill>
                <a:latin typeface="Times New Roman" panose="02020603050405020304" pitchFamily="9"/>
                <a:ea typeface="宋体" panose="02010600030101010101" pitchFamily="2" charset="-122"/>
                <a:cs typeface="Times New Roman" panose="02020603050405020304" pitchFamily="9"/>
              </a:rPr>
              <a:t>nformation</a:t>
            </a:r>
            <a:r>
              <a:rPr kumimoji="0" lang="zh-CN" altLang="zh-CN" sz="2800" b="1" i="0" strike="noStrike" kern="1200" cap="none" spc="0" normalizeH="0" baseline="0" noProof="0">
                <a:ln>
                  <a:noFill/>
                </a:ln>
                <a:solidFill>
                  <a:srgbClr val="FF0000"/>
                </a:solidFill>
                <a:effectLst/>
                <a:uLnTx/>
                <a:uFill>
                  <a:solidFill>
                    <a:srgbClr val="000000"/>
                  </a:solidFill>
                </a:uFill>
                <a:latin typeface="Times New Roman" panose="02020603050405020304" pitchFamily="9"/>
                <a:ea typeface="宋体" panose="02010600030101010101" pitchFamily="2" charset="-122"/>
                <a:cs typeface="Courier New" panose="02070309020205020404" pitchFamily="9"/>
              </a:rPr>
              <a:t>　</a:t>
            </a:r>
            <a:endParaRPr lang="zh-CN" altLang="en-US">
              <a:solidFill>
                <a:srgbClr val="FF0000"/>
              </a:solidFill>
            </a:endParaRPr>
          </a:p>
        </p:txBody>
      </p:sp>
      <p:sp>
        <p:nvSpPr>
          <p:cNvPr id="3" name="文本框 2" title=""/>
          <p:cNvSpPr txBox="1"/>
          <p:nvPr/>
        </p:nvSpPr>
        <p:spPr>
          <a:xfrm>
            <a:off x="4840227" y="2593434"/>
            <a:ext cx="1210374" cy="733692"/>
          </a:xfrm>
          <a:prstGeom prst="rect">
            <a:avLst/>
          </a:prstGeom>
          <a:noFill/>
        </p:spPr>
        <p:txBody>
          <a:bodyPr vert="horz" wrap="none" rtlCol="0">
            <a:noAutofit/>
          </a:bodyPr>
          <a:lstStyle>
            <a:lvl1pPr marL="0" algn="l" defTabSz="469265" rtl="0" eaLnBrk="1" latinLnBrk="0" hangingPunct="1">
              <a:defRPr sz="925" kern="1200">
                <a:solidFill>
                  <a:schemeClr val="tx1"/>
                </a:solidFill>
                <a:latin typeface="+mn-lt"/>
                <a:ea typeface="+mn-ea"/>
                <a:cs typeface="+mn-cs"/>
              </a:defRPr>
            </a:lvl1pPr>
            <a:lvl2pPr marL="234315" algn="l" defTabSz="469265" rtl="0" eaLnBrk="1" latinLnBrk="0" hangingPunct="1">
              <a:defRPr sz="925" kern="1200">
                <a:solidFill>
                  <a:schemeClr val="tx1"/>
                </a:solidFill>
                <a:latin typeface="+mn-lt"/>
                <a:ea typeface="+mn-ea"/>
                <a:cs typeface="+mn-cs"/>
              </a:defRPr>
            </a:lvl2pPr>
            <a:lvl3pPr marL="469265" algn="l" defTabSz="469265" rtl="0" eaLnBrk="1" latinLnBrk="0" hangingPunct="1">
              <a:defRPr sz="925" kern="1200">
                <a:solidFill>
                  <a:schemeClr val="tx1"/>
                </a:solidFill>
                <a:latin typeface="+mn-lt"/>
                <a:ea typeface="+mn-ea"/>
                <a:cs typeface="+mn-cs"/>
              </a:defRPr>
            </a:lvl3pPr>
            <a:lvl4pPr marL="703580" algn="l" defTabSz="469265" rtl="0" eaLnBrk="1" latinLnBrk="0" hangingPunct="1">
              <a:defRPr sz="925" kern="1200">
                <a:solidFill>
                  <a:schemeClr val="tx1"/>
                </a:solidFill>
                <a:latin typeface="+mn-lt"/>
                <a:ea typeface="+mn-ea"/>
                <a:cs typeface="+mn-cs"/>
              </a:defRPr>
            </a:lvl4pPr>
            <a:lvl5pPr marL="938530" algn="l" defTabSz="469265" rtl="0" eaLnBrk="1" latinLnBrk="0" hangingPunct="1">
              <a:defRPr sz="925" kern="1200">
                <a:solidFill>
                  <a:schemeClr val="tx1"/>
                </a:solidFill>
                <a:latin typeface="+mn-lt"/>
                <a:ea typeface="+mn-ea"/>
                <a:cs typeface="+mn-cs"/>
              </a:defRPr>
            </a:lvl5pPr>
            <a:lvl6pPr marL="1172845" algn="l" defTabSz="469265" rtl="0" eaLnBrk="1" latinLnBrk="0" hangingPunct="1">
              <a:defRPr sz="925" kern="1200">
                <a:solidFill>
                  <a:schemeClr val="tx1"/>
                </a:solidFill>
                <a:latin typeface="+mn-lt"/>
                <a:ea typeface="+mn-ea"/>
                <a:cs typeface="+mn-cs"/>
              </a:defRPr>
            </a:lvl6pPr>
            <a:lvl7pPr marL="1407795" algn="l" defTabSz="469265" rtl="0" eaLnBrk="1" latinLnBrk="0" hangingPunct="1">
              <a:defRPr sz="925" kern="1200">
                <a:solidFill>
                  <a:schemeClr val="tx1"/>
                </a:solidFill>
                <a:latin typeface="+mn-lt"/>
                <a:ea typeface="+mn-ea"/>
                <a:cs typeface="+mn-cs"/>
              </a:defRPr>
            </a:lvl7pPr>
            <a:lvl8pPr marL="1642110" algn="l" defTabSz="469265" rtl="0" eaLnBrk="1" latinLnBrk="0" hangingPunct="1">
              <a:defRPr sz="925" kern="1200">
                <a:solidFill>
                  <a:schemeClr val="tx1"/>
                </a:solidFill>
                <a:latin typeface="+mn-lt"/>
                <a:ea typeface="+mn-ea"/>
                <a:cs typeface="+mn-cs"/>
              </a:defRPr>
            </a:lvl8pPr>
            <a:lvl9pPr marL="1877060" algn="l" defTabSz="469265" rtl="0" eaLnBrk="1" latinLnBrk="0" hangingPunct="1">
              <a:defRPr sz="925" kern="1200">
                <a:solidFill>
                  <a:schemeClr val="tx1"/>
                </a:solidFill>
                <a:latin typeface="+mn-lt"/>
                <a:ea typeface="+mn-ea"/>
                <a:cs typeface="+mn-cs"/>
              </a:defRPr>
            </a:lvl9pPr>
          </a:lstStyle>
          <a:p>
            <a:pPr>
              <a:lnSpc>
                <a:spcPct val="150000"/>
              </a:lnSpc>
            </a:pPr>
            <a:r>
              <a:rPr kumimoji="0" lang="en-US" altLang="zh-CN" sz="2800" b="1" i="0" strike="noStrike" kern="1200" cap="none" spc="0" normalizeH="0" baseline="0" noProof="0">
                <a:ln>
                  <a:noFill/>
                </a:ln>
                <a:solidFill>
                  <a:srgbClr val="FF0000"/>
                </a:solidFill>
                <a:effectLst/>
                <a:uLnTx/>
                <a:uFill>
                  <a:solidFill>
                    <a:srgbClr val="000000"/>
                  </a:solidFill>
                </a:uFill>
                <a:latin typeface="Times New Roman" panose="02020603050405020304" pitchFamily="9"/>
                <a:ea typeface="宋体" panose="02010600030101010101" pitchFamily="2" charset="-122"/>
                <a:cs typeface="Times New Roman" panose="02020603050405020304" pitchFamily="9"/>
              </a:rPr>
              <a:t>loud</a:t>
            </a:r>
            <a:r>
              <a:rPr kumimoji="0" lang="zh-CN" altLang="zh-CN" sz="2800" b="1" i="0" strike="noStrike" kern="1200" cap="none" spc="0" normalizeH="0" baseline="0" noProof="0">
                <a:ln>
                  <a:noFill/>
                </a:ln>
                <a:solidFill>
                  <a:srgbClr val="FF0000"/>
                </a:solidFill>
                <a:effectLst/>
                <a:uLnTx/>
                <a:uFill>
                  <a:solidFill>
                    <a:srgbClr val="000000"/>
                  </a:solidFill>
                </a:uFill>
                <a:latin typeface="Times New Roman" panose="02020603050405020304" pitchFamily="9"/>
                <a:ea typeface="宋体" panose="02010600030101010101" pitchFamily="2" charset="-122"/>
                <a:cs typeface="Courier New" panose="02070309020205020404" pitchFamily="9"/>
              </a:rPr>
              <a:t>　</a:t>
            </a:r>
            <a:endParaRPr lang="zh-CN" altLang="en-US">
              <a:solidFill>
                <a:srgbClr val="FF0000"/>
              </a:solidFill>
            </a:endParaRPr>
          </a:p>
        </p:txBody>
      </p:sp>
      <p:sp>
        <p:nvSpPr>
          <p:cNvPr id="4" name="文本框 3" title=""/>
          <p:cNvSpPr txBox="1"/>
          <p:nvPr/>
        </p:nvSpPr>
        <p:spPr>
          <a:xfrm>
            <a:off x="4019235" y="3873594"/>
            <a:ext cx="1598931" cy="733692"/>
          </a:xfrm>
          <a:prstGeom prst="rect">
            <a:avLst/>
          </a:prstGeom>
          <a:noFill/>
        </p:spPr>
        <p:txBody>
          <a:bodyPr vert="horz" wrap="none" rtlCol="0">
            <a:noAutofit/>
          </a:bodyPr>
          <a:lstStyle>
            <a:lvl1pPr marL="0" algn="l" defTabSz="469265" rtl="0" eaLnBrk="1" latinLnBrk="0" hangingPunct="1">
              <a:defRPr sz="925" kern="1200">
                <a:solidFill>
                  <a:schemeClr val="tx1"/>
                </a:solidFill>
                <a:latin typeface="+mn-lt"/>
                <a:ea typeface="+mn-ea"/>
                <a:cs typeface="+mn-cs"/>
              </a:defRPr>
            </a:lvl1pPr>
            <a:lvl2pPr marL="234315" algn="l" defTabSz="469265" rtl="0" eaLnBrk="1" latinLnBrk="0" hangingPunct="1">
              <a:defRPr sz="925" kern="1200">
                <a:solidFill>
                  <a:schemeClr val="tx1"/>
                </a:solidFill>
                <a:latin typeface="+mn-lt"/>
                <a:ea typeface="+mn-ea"/>
                <a:cs typeface="+mn-cs"/>
              </a:defRPr>
            </a:lvl2pPr>
            <a:lvl3pPr marL="469265" algn="l" defTabSz="469265" rtl="0" eaLnBrk="1" latinLnBrk="0" hangingPunct="1">
              <a:defRPr sz="925" kern="1200">
                <a:solidFill>
                  <a:schemeClr val="tx1"/>
                </a:solidFill>
                <a:latin typeface="+mn-lt"/>
                <a:ea typeface="+mn-ea"/>
                <a:cs typeface="+mn-cs"/>
              </a:defRPr>
            </a:lvl3pPr>
            <a:lvl4pPr marL="703580" algn="l" defTabSz="469265" rtl="0" eaLnBrk="1" latinLnBrk="0" hangingPunct="1">
              <a:defRPr sz="925" kern="1200">
                <a:solidFill>
                  <a:schemeClr val="tx1"/>
                </a:solidFill>
                <a:latin typeface="+mn-lt"/>
                <a:ea typeface="+mn-ea"/>
                <a:cs typeface="+mn-cs"/>
              </a:defRPr>
            </a:lvl4pPr>
            <a:lvl5pPr marL="938530" algn="l" defTabSz="469265" rtl="0" eaLnBrk="1" latinLnBrk="0" hangingPunct="1">
              <a:defRPr sz="925" kern="1200">
                <a:solidFill>
                  <a:schemeClr val="tx1"/>
                </a:solidFill>
                <a:latin typeface="+mn-lt"/>
                <a:ea typeface="+mn-ea"/>
                <a:cs typeface="+mn-cs"/>
              </a:defRPr>
            </a:lvl5pPr>
            <a:lvl6pPr marL="1172845" algn="l" defTabSz="469265" rtl="0" eaLnBrk="1" latinLnBrk="0" hangingPunct="1">
              <a:defRPr sz="925" kern="1200">
                <a:solidFill>
                  <a:schemeClr val="tx1"/>
                </a:solidFill>
                <a:latin typeface="+mn-lt"/>
                <a:ea typeface="+mn-ea"/>
                <a:cs typeface="+mn-cs"/>
              </a:defRPr>
            </a:lvl6pPr>
            <a:lvl7pPr marL="1407795" algn="l" defTabSz="469265" rtl="0" eaLnBrk="1" latinLnBrk="0" hangingPunct="1">
              <a:defRPr sz="925" kern="1200">
                <a:solidFill>
                  <a:schemeClr val="tx1"/>
                </a:solidFill>
                <a:latin typeface="+mn-lt"/>
                <a:ea typeface="+mn-ea"/>
                <a:cs typeface="+mn-cs"/>
              </a:defRPr>
            </a:lvl7pPr>
            <a:lvl8pPr marL="1642110" algn="l" defTabSz="469265" rtl="0" eaLnBrk="1" latinLnBrk="0" hangingPunct="1">
              <a:defRPr sz="925" kern="1200">
                <a:solidFill>
                  <a:schemeClr val="tx1"/>
                </a:solidFill>
                <a:latin typeface="+mn-lt"/>
                <a:ea typeface="+mn-ea"/>
                <a:cs typeface="+mn-cs"/>
              </a:defRPr>
            </a:lvl8pPr>
            <a:lvl9pPr marL="1877060" algn="l" defTabSz="469265" rtl="0" eaLnBrk="1" latinLnBrk="0" hangingPunct="1">
              <a:defRPr sz="925" kern="1200">
                <a:solidFill>
                  <a:schemeClr val="tx1"/>
                </a:solidFill>
                <a:latin typeface="+mn-lt"/>
                <a:ea typeface="+mn-ea"/>
                <a:cs typeface="+mn-cs"/>
              </a:defRPr>
            </a:lvl9pPr>
          </a:lstStyle>
          <a:p>
            <a:pPr>
              <a:lnSpc>
                <a:spcPct val="150000"/>
              </a:lnSpc>
            </a:pPr>
            <a:r>
              <a:rPr kumimoji="0" lang="en-US" altLang="zh-CN" sz="2800" b="1" i="0" strike="noStrike" kern="1200" cap="none" spc="0" normalizeH="0" baseline="0" noProof="0">
                <a:ln>
                  <a:noFill/>
                </a:ln>
                <a:solidFill>
                  <a:srgbClr val="FF0000"/>
                </a:solidFill>
                <a:effectLst/>
                <a:uLnTx/>
                <a:uFill>
                  <a:solidFill>
                    <a:srgbClr val="000000"/>
                  </a:solidFill>
                </a:uFill>
                <a:latin typeface="Times New Roman" panose="02020603050405020304" pitchFamily="9"/>
                <a:ea typeface="宋体" panose="02010600030101010101" pitchFamily="2" charset="-122"/>
                <a:cs typeface="Times New Roman" panose="02020603050405020304" pitchFamily="9"/>
              </a:rPr>
              <a:t>similar</a:t>
            </a:r>
            <a:r>
              <a:rPr kumimoji="0" lang="zh-CN" altLang="zh-CN" sz="2800" b="1" i="0" strike="noStrike" kern="1200" cap="none" spc="0" normalizeH="0" baseline="0" noProof="0">
                <a:ln>
                  <a:noFill/>
                </a:ln>
                <a:solidFill>
                  <a:srgbClr val="FF0000"/>
                </a:solidFill>
                <a:effectLst/>
                <a:uLnTx/>
                <a:uFill>
                  <a:solidFill>
                    <a:srgbClr val="000000"/>
                  </a:solidFill>
                </a:uFill>
                <a:latin typeface="Times New Roman" panose="02020603050405020304" pitchFamily="9"/>
                <a:ea typeface="宋体" panose="02010600030101010101" pitchFamily="2" charset="-122"/>
                <a:cs typeface="Courier New" panose="02070309020205020404" pitchFamily="9"/>
              </a:rPr>
              <a:t>　</a:t>
            </a:r>
            <a:endParaRPr lang="zh-CN" altLang="en-US">
              <a:solidFill>
                <a:srgbClr val="FF0000"/>
              </a:solidFill>
            </a:endParaRPr>
          </a:p>
        </p:txBody>
      </p:sp>
      <p:sp>
        <p:nvSpPr>
          <p:cNvPr id="5" name="文本框 4" title=""/>
          <p:cNvSpPr txBox="1"/>
          <p:nvPr/>
        </p:nvSpPr>
        <p:spPr>
          <a:xfrm>
            <a:off x="6490211" y="5120536"/>
            <a:ext cx="1599375" cy="733692"/>
          </a:xfrm>
          <a:prstGeom prst="rect">
            <a:avLst/>
          </a:prstGeom>
          <a:noFill/>
        </p:spPr>
        <p:txBody>
          <a:bodyPr vert="horz" wrap="none" rtlCol="0">
            <a:noAutofit/>
          </a:bodyPr>
          <a:lstStyle>
            <a:lvl1pPr marL="0" algn="l" defTabSz="469265" rtl="0" eaLnBrk="1" latinLnBrk="0" hangingPunct="1">
              <a:defRPr sz="925" kern="1200">
                <a:solidFill>
                  <a:schemeClr val="tx1"/>
                </a:solidFill>
                <a:latin typeface="+mn-lt"/>
                <a:ea typeface="+mn-ea"/>
                <a:cs typeface="+mn-cs"/>
              </a:defRPr>
            </a:lvl1pPr>
            <a:lvl2pPr marL="234315" algn="l" defTabSz="469265" rtl="0" eaLnBrk="1" latinLnBrk="0" hangingPunct="1">
              <a:defRPr sz="925" kern="1200">
                <a:solidFill>
                  <a:schemeClr val="tx1"/>
                </a:solidFill>
                <a:latin typeface="+mn-lt"/>
                <a:ea typeface="+mn-ea"/>
                <a:cs typeface="+mn-cs"/>
              </a:defRPr>
            </a:lvl2pPr>
            <a:lvl3pPr marL="469265" algn="l" defTabSz="469265" rtl="0" eaLnBrk="1" latinLnBrk="0" hangingPunct="1">
              <a:defRPr sz="925" kern="1200">
                <a:solidFill>
                  <a:schemeClr val="tx1"/>
                </a:solidFill>
                <a:latin typeface="+mn-lt"/>
                <a:ea typeface="+mn-ea"/>
                <a:cs typeface="+mn-cs"/>
              </a:defRPr>
            </a:lvl3pPr>
            <a:lvl4pPr marL="703580" algn="l" defTabSz="469265" rtl="0" eaLnBrk="1" latinLnBrk="0" hangingPunct="1">
              <a:defRPr sz="925" kern="1200">
                <a:solidFill>
                  <a:schemeClr val="tx1"/>
                </a:solidFill>
                <a:latin typeface="+mn-lt"/>
                <a:ea typeface="+mn-ea"/>
                <a:cs typeface="+mn-cs"/>
              </a:defRPr>
            </a:lvl4pPr>
            <a:lvl5pPr marL="938530" algn="l" defTabSz="469265" rtl="0" eaLnBrk="1" latinLnBrk="0" hangingPunct="1">
              <a:defRPr sz="925" kern="1200">
                <a:solidFill>
                  <a:schemeClr val="tx1"/>
                </a:solidFill>
                <a:latin typeface="+mn-lt"/>
                <a:ea typeface="+mn-ea"/>
                <a:cs typeface="+mn-cs"/>
              </a:defRPr>
            </a:lvl5pPr>
            <a:lvl6pPr marL="1172845" algn="l" defTabSz="469265" rtl="0" eaLnBrk="1" latinLnBrk="0" hangingPunct="1">
              <a:defRPr sz="925" kern="1200">
                <a:solidFill>
                  <a:schemeClr val="tx1"/>
                </a:solidFill>
                <a:latin typeface="+mn-lt"/>
                <a:ea typeface="+mn-ea"/>
                <a:cs typeface="+mn-cs"/>
              </a:defRPr>
            </a:lvl6pPr>
            <a:lvl7pPr marL="1407795" algn="l" defTabSz="469265" rtl="0" eaLnBrk="1" latinLnBrk="0" hangingPunct="1">
              <a:defRPr sz="925" kern="1200">
                <a:solidFill>
                  <a:schemeClr val="tx1"/>
                </a:solidFill>
                <a:latin typeface="+mn-lt"/>
                <a:ea typeface="+mn-ea"/>
                <a:cs typeface="+mn-cs"/>
              </a:defRPr>
            </a:lvl7pPr>
            <a:lvl8pPr marL="1642110" algn="l" defTabSz="469265" rtl="0" eaLnBrk="1" latinLnBrk="0" hangingPunct="1">
              <a:defRPr sz="925" kern="1200">
                <a:solidFill>
                  <a:schemeClr val="tx1"/>
                </a:solidFill>
                <a:latin typeface="+mn-lt"/>
                <a:ea typeface="+mn-ea"/>
                <a:cs typeface="+mn-cs"/>
              </a:defRPr>
            </a:lvl8pPr>
            <a:lvl9pPr marL="1877060" algn="l" defTabSz="469265" rtl="0" eaLnBrk="1" latinLnBrk="0" hangingPunct="1">
              <a:defRPr sz="925" kern="1200">
                <a:solidFill>
                  <a:schemeClr val="tx1"/>
                </a:solidFill>
                <a:latin typeface="+mn-lt"/>
                <a:ea typeface="+mn-ea"/>
                <a:cs typeface="+mn-cs"/>
              </a:defRPr>
            </a:lvl9pPr>
          </a:lstStyle>
          <a:p>
            <a:pPr>
              <a:lnSpc>
                <a:spcPct val="150000"/>
              </a:lnSpc>
            </a:pPr>
            <a:r>
              <a:rPr kumimoji="0" lang="en-US" altLang="zh-CN" sz="2800" b="1" i="0" strike="noStrike" kern="1200" cap="none" spc="0" normalizeH="0" baseline="0" noProof="0">
                <a:ln>
                  <a:noFill/>
                </a:ln>
                <a:solidFill>
                  <a:srgbClr val="FF0000"/>
                </a:solidFill>
                <a:effectLst/>
                <a:uLnTx/>
                <a:uFill>
                  <a:solidFill>
                    <a:srgbClr val="000000"/>
                  </a:solidFill>
                </a:uFill>
                <a:latin typeface="Times New Roman" panose="02020603050405020304" pitchFamily="9"/>
                <a:ea typeface="宋体" panose="02010600030101010101" pitchFamily="2" charset="-122"/>
                <a:cs typeface="Times New Roman" panose="02020603050405020304" pitchFamily="9"/>
              </a:rPr>
              <a:t>rimary</a:t>
            </a:r>
            <a:r>
              <a:rPr kumimoji="0" lang="zh-CN" altLang="zh-CN" sz="2800" b="1" i="0" strike="noStrike" kern="1200" cap="none" spc="0" normalizeH="0" baseline="0" noProof="0">
                <a:ln>
                  <a:noFill/>
                </a:ln>
                <a:solidFill>
                  <a:srgbClr val="FF0000"/>
                </a:solidFill>
                <a:effectLst/>
                <a:uLnTx/>
                <a:uFill>
                  <a:solidFill>
                    <a:srgbClr val="000000"/>
                  </a:solidFill>
                </a:uFill>
                <a:latin typeface="Times New Roman" panose="02020603050405020304" pitchFamily="9"/>
                <a:ea typeface="宋体" panose="02010600030101010101" pitchFamily="2" charset="-122"/>
                <a:cs typeface="Courier New" panose="02070309020205020404" pitchFamily="9"/>
              </a:rPr>
              <a:t>　</a:t>
            </a:r>
            <a:endParaRPr lang="zh-CN" altLang="en-US">
              <a:solidFill>
                <a:srgbClr val="FF0000"/>
              </a:solidFill>
            </a:endParaRPr>
          </a:p>
        </p:txBody>
      </p:sp>
      <p:sp>
        <p:nvSpPr>
          <p:cNvPr id="7" name="C_3#39aafd733.fixed?vbadefaultcenterpage=1&amp;parentnodeid=7e0f87cd2&amp;vbahtmlprocessed=1" title=""/>
          <p:cNvSpPr/>
          <p:nvPr>
            <p:custDataLst>
              <p:tags r:id="rId2"/>
            </p:custDataLst>
          </p:nvPr>
        </p:nvSpPr>
        <p:spPr>
          <a:xfrm>
            <a:off x="5205095" y="-153035"/>
            <a:ext cx="2089785" cy="873125"/>
          </a:xfrm>
          <a:prstGeom prst="rect">
            <a:avLst/>
          </a:prstGeom>
          <a:noFill/>
        </p:spPr>
        <p:txBody>
          <a:bodyPr wrap="none" lIns="0" tIns="0" rIns="0" bIns="0" rtlCol="0" anchor="ctr"/>
          <a:lstStyle>
            <a:lvl1pPr marL="0" algn="l" defTabSz="469265" rtl="0" eaLnBrk="1" latinLnBrk="0" hangingPunct="1">
              <a:defRPr sz="925" kern="1200">
                <a:solidFill>
                  <a:schemeClr val="tx1"/>
                </a:solidFill>
                <a:latin typeface="+mn-lt"/>
                <a:ea typeface="+mn-ea"/>
                <a:cs typeface="+mn-cs"/>
              </a:defRPr>
            </a:lvl1pPr>
            <a:lvl2pPr marL="234315" algn="l" defTabSz="469265" rtl="0" eaLnBrk="1" latinLnBrk="0" hangingPunct="1">
              <a:defRPr sz="925" kern="1200">
                <a:solidFill>
                  <a:schemeClr val="tx1"/>
                </a:solidFill>
                <a:latin typeface="+mn-lt"/>
                <a:ea typeface="+mn-ea"/>
                <a:cs typeface="+mn-cs"/>
              </a:defRPr>
            </a:lvl2pPr>
            <a:lvl3pPr marL="469265" algn="l" defTabSz="469265" rtl="0" eaLnBrk="1" latinLnBrk="0" hangingPunct="1">
              <a:defRPr sz="925" kern="1200">
                <a:solidFill>
                  <a:schemeClr val="tx1"/>
                </a:solidFill>
                <a:latin typeface="+mn-lt"/>
                <a:ea typeface="+mn-ea"/>
                <a:cs typeface="+mn-cs"/>
              </a:defRPr>
            </a:lvl3pPr>
            <a:lvl4pPr marL="703580" algn="l" defTabSz="469265" rtl="0" eaLnBrk="1" latinLnBrk="0" hangingPunct="1">
              <a:defRPr sz="925" kern="1200">
                <a:solidFill>
                  <a:schemeClr val="tx1"/>
                </a:solidFill>
                <a:latin typeface="+mn-lt"/>
                <a:ea typeface="+mn-ea"/>
                <a:cs typeface="+mn-cs"/>
              </a:defRPr>
            </a:lvl4pPr>
            <a:lvl5pPr marL="938530" algn="l" defTabSz="469265" rtl="0" eaLnBrk="1" latinLnBrk="0" hangingPunct="1">
              <a:defRPr sz="925" kern="1200">
                <a:solidFill>
                  <a:schemeClr val="tx1"/>
                </a:solidFill>
                <a:latin typeface="+mn-lt"/>
                <a:ea typeface="+mn-ea"/>
                <a:cs typeface="+mn-cs"/>
              </a:defRPr>
            </a:lvl5pPr>
            <a:lvl6pPr marL="1172845" algn="l" defTabSz="469265" rtl="0" eaLnBrk="1" latinLnBrk="0" hangingPunct="1">
              <a:defRPr sz="925" kern="1200">
                <a:solidFill>
                  <a:schemeClr val="tx1"/>
                </a:solidFill>
                <a:latin typeface="+mn-lt"/>
                <a:ea typeface="+mn-ea"/>
                <a:cs typeface="+mn-cs"/>
              </a:defRPr>
            </a:lvl6pPr>
            <a:lvl7pPr marL="1407795" algn="l" defTabSz="469265" rtl="0" eaLnBrk="1" latinLnBrk="0" hangingPunct="1">
              <a:defRPr sz="925" kern="1200">
                <a:solidFill>
                  <a:schemeClr val="tx1"/>
                </a:solidFill>
                <a:latin typeface="+mn-lt"/>
                <a:ea typeface="+mn-ea"/>
                <a:cs typeface="+mn-cs"/>
              </a:defRPr>
            </a:lvl7pPr>
            <a:lvl8pPr marL="1642110" algn="l" defTabSz="469265" rtl="0" eaLnBrk="1" latinLnBrk="0" hangingPunct="1">
              <a:defRPr sz="925" kern="1200">
                <a:solidFill>
                  <a:schemeClr val="tx1"/>
                </a:solidFill>
                <a:latin typeface="+mn-lt"/>
                <a:ea typeface="+mn-ea"/>
                <a:cs typeface="+mn-cs"/>
              </a:defRPr>
            </a:lvl8pPr>
            <a:lvl9pPr marL="1877060" algn="l" defTabSz="469265" rtl="0" eaLnBrk="1" latinLnBrk="0" hangingPunct="1">
              <a:defRPr sz="925" kern="1200">
                <a:solidFill>
                  <a:schemeClr val="tx1"/>
                </a:solidFill>
                <a:latin typeface="+mn-lt"/>
                <a:ea typeface="+mn-ea"/>
                <a:cs typeface="+mn-cs"/>
              </a:defRPr>
            </a:lvl9pPr>
          </a:lstStyle>
          <a:p>
            <a:pPr algn="ctr" eaLnBrk="1" latinLnBrk="0" hangingPunct="0">
              <a:lnSpc>
                <a:spcPct val="150000"/>
              </a:lnSpc>
            </a:pPr>
            <a:r>
              <a:rPr lang="en-US" altLang="zh-CN" sz="3600" b="1">
                <a:solidFill>
                  <a:srgbClr val="00ADA3"/>
                </a:solidFill>
                <a:latin typeface="微软雅黑" panose="020b0503020204020204" pitchFamily="34" charset="-122"/>
                <a:ea typeface="微软雅黑" panose="020b0503020204020204" pitchFamily="34" charset="-122"/>
                <a:cs typeface="微软雅黑" panose="020b0503020204020204" pitchFamily="34" charset="-120"/>
              </a:rPr>
              <a:t>   </a:t>
            </a:r>
            <a:r>
              <a:rPr lang="zh-CN" altLang="en-US" sz="3600" b="1">
                <a:solidFill>
                  <a:srgbClr val="00ADA3"/>
                </a:solidFill>
                <a:latin typeface="微软雅黑" panose="020b0503020204020204" pitchFamily="34" charset="-122"/>
                <a:ea typeface="微软雅黑" panose="020b0503020204020204" pitchFamily="34" charset="-122"/>
                <a:cs typeface="微软雅黑" panose="020b0503020204020204" pitchFamily="34" charset="-120"/>
              </a:rPr>
              <a:t>基础提能　</a:t>
            </a:r>
            <a:endParaRPr lang="zh-CN" altLang="en-US" sz="3600" b="1">
              <a:solidFill>
                <a:srgbClr val="00ADA3"/>
              </a:solidFill>
              <a:latin typeface="微软雅黑" panose="020b0503020204020204" pitchFamily="34" charset="-122"/>
              <a:ea typeface="微软雅黑" panose="020b0503020204020204" pitchFamily="34" charset="-122"/>
              <a:cs typeface="微软雅黑" panose="020b0503020204020204" pitchFamily="34" charset="-12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p:stCondLst>
                              <p:cond delay="0"/>
                            </p:stCondLst>
                            <p:childTnLst>
                              <p:par>
                                <p:cTn id="17" presetID="2" presetClass="entr" presetSubtype="4" dur="500" fill="hold" grpId="0" nodeType="clickEffect">
                                  <p:stCondLst>
                                    <p:cond delay="0"/>
                                  </p:stCondLst>
                                  <p:childTnLst>
                                    <p:set>
                                      <p:cBhvr>
                                        <p:cTn id="18" dur="1" fill="hold">
                                          <p:stCondLst>
                                            <p:cond delay="0"/>
                                          </p:stCondLst>
                                        </p:cTn>
                                        <p:tgtEl>
                                          <p:spTgt spid="4">
                                            <p:txEl>
                                              <p:pRg st="0" end="0"/>
                                            </p:txEl>
                                          </p:spTgt>
                                        </p:tgtEl>
                                        <p:attrNameLst>
                                          <p:attrName>style.visibility</p:attrName>
                                        </p:attrNameLst>
                                      </p:cBhvr>
                                      <p:to>
                                        <p:strVal val="visible"/>
                                      </p:to>
                                    </p:set>
                                    <p:anim calcmode="lin" valueType="num">
                                      <p:cBhvr additive="base">
                                        <p:cTn id="19"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p:stCondLst>
                              <p:cond delay="0"/>
                            </p:stCondLst>
                            <p:childTnLst>
                              <p:par>
                                <p:cTn id="23" presetID="2" presetClass="entr" presetSubtype="4" dur="500" fill="hold" grpId="0" nodeType="clickEffect">
                                  <p:stCondLst>
                                    <p:cond delay="0"/>
                                  </p:stCondLst>
                                  <p:childTnLst>
                                    <p:set>
                                      <p:cBhvr>
                                        <p:cTn id="24" dur="1" fill="hold">
                                          <p:stCondLst>
                                            <p:cond delay="0"/>
                                          </p:stCondLst>
                                        </p:cTn>
                                        <p:tgtEl>
                                          <p:spTgt spid="5">
                                            <p:txEl>
                                              <p:pRg st="0" end="0"/>
                                            </p:txEl>
                                          </p:spTgt>
                                        </p:tgtEl>
                                        <p:attrNameLst>
                                          <p:attrName>style.visibility</p:attrName>
                                        </p:attrNameLst>
                                      </p:cBhvr>
                                      <p:to>
                                        <p:strVal val="visible"/>
                                      </p:to>
                                    </p:set>
                                    <p:anim calcmode="lin" valueType="num">
                                      <p:cBhvr additive="base">
                                        <p:cTn id="25"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allAtOnce"/>
      <p:bldP spid="3" grpId="0" build="allAtOnce"/>
      <p:bldP spid="4" grpId="0" build="allAtOnce"/>
      <p:bldP spid="5" grpId="0" build="allAtOnce"/>
    </p:bldLst>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YT"/>
        <p:cNvGrpSpPr/>
        <p:nvPr/>
      </p:nvGrpSpPr>
      <p:grpSpPr>
        <a:xfrm>
          <a:off x="0" y="0"/>
          <a:ext cx="0" cy="0"/>
        </a:xfrm>
      </p:grpSpPr>
      <p:sp>
        <p:nvSpPr>
          <p:cNvPr id="10976" name="yt_shape_10976" title=""/>
          <p:cNvSpPr txBox="1"/>
          <p:nvPr/>
        </p:nvSpPr>
        <p:spPr>
          <a:xfrm>
            <a:off x="360080" y="720000"/>
            <a:ext cx="11471999" cy="1861535"/>
          </a:xfrm>
          <a:prstGeom prst="rect">
            <a:avLst/>
          </a:prstGeom>
        </p:spPr>
        <p:txBody>
          <a:bodyPr vert="horz" wrap="square" lIns="0" tIns="0" rIns="0" bIns="0" rtlCol="0">
            <a:spAutoFit/>
          </a:bodyPr>
          <a:lstStyle>
            <a:lvl1pPr marL="0" algn="l" defTabSz="469265" rtl="0" eaLnBrk="1" latinLnBrk="0" hangingPunct="1">
              <a:defRPr sz="925" kern="1200">
                <a:solidFill>
                  <a:schemeClr val="tx1"/>
                </a:solidFill>
                <a:latin typeface="+mn-lt"/>
                <a:ea typeface="+mn-ea"/>
                <a:cs typeface="+mn-cs"/>
              </a:defRPr>
            </a:lvl1pPr>
            <a:lvl2pPr marL="234315" algn="l" defTabSz="469265" rtl="0" eaLnBrk="1" latinLnBrk="0" hangingPunct="1">
              <a:defRPr sz="925" kern="1200">
                <a:solidFill>
                  <a:schemeClr val="tx1"/>
                </a:solidFill>
                <a:latin typeface="+mn-lt"/>
                <a:ea typeface="+mn-ea"/>
                <a:cs typeface="+mn-cs"/>
              </a:defRPr>
            </a:lvl2pPr>
            <a:lvl3pPr marL="469265" algn="l" defTabSz="469265" rtl="0" eaLnBrk="1" latinLnBrk="0" hangingPunct="1">
              <a:defRPr sz="925" kern="1200">
                <a:solidFill>
                  <a:schemeClr val="tx1"/>
                </a:solidFill>
                <a:latin typeface="+mn-lt"/>
                <a:ea typeface="+mn-ea"/>
                <a:cs typeface="+mn-cs"/>
              </a:defRPr>
            </a:lvl3pPr>
            <a:lvl4pPr marL="703580" algn="l" defTabSz="469265" rtl="0" eaLnBrk="1" latinLnBrk="0" hangingPunct="1">
              <a:defRPr sz="925" kern="1200">
                <a:solidFill>
                  <a:schemeClr val="tx1"/>
                </a:solidFill>
                <a:latin typeface="+mn-lt"/>
                <a:ea typeface="+mn-ea"/>
                <a:cs typeface="+mn-cs"/>
              </a:defRPr>
            </a:lvl4pPr>
            <a:lvl5pPr marL="938530" algn="l" defTabSz="469265" rtl="0" eaLnBrk="1" latinLnBrk="0" hangingPunct="1">
              <a:defRPr sz="925" kern="1200">
                <a:solidFill>
                  <a:schemeClr val="tx1"/>
                </a:solidFill>
                <a:latin typeface="+mn-lt"/>
                <a:ea typeface="+mn-ea"/>
                <a:cs typeface="+mn-cs"/>
              </a:defRPr>
            </a:lvl5pPr>
            <a:lvl6pPr marL="1172845" algn="l" defTabSz="469265" rtl="0" eaLnBrk="1" latinLnBrk="0" hangingPunct="1">
              <a:defRPr sz="925" kern="1200">
                <a:solidFill>
                  <a:schemeClr val="tx1"/>
                </a:solidFill>
                <a:latin typeface="+mn-lt"/>
                <a:ea typeface="+mn-ea"/>
                <a:cs typeface="+mn-cs"/>
              </a:defRPr>
            </a:lvl6pPr>
            <a:lvl7pPr marL="1407795" algn="l" defTabSz="469265" rtl="0" eaLnBrk="1" latinLnBrk="0" hangingPunct="1">
              <a:defRPr sz="925" kern="1200">
                <a:solidFill>
                  <a:schemeClr val="tx1"/>
                </a:solidFill>
                <a:latin typeface="+mn-lt"/>
                <a:ea typeface="+mn-ea"/>
                <a:cs typeface="+mn-cs"/>
              </a:defRPr>
            </a:lvl7pPr>
            <a:lvl8pPr marL="1642110" algn="l" defTabSz="469265" rtl="0" eaLnBrk="1" latinLnBrk="0" hangingPunct="1">
              <a:defRPr sz="925" kern="1200">
                <a:solidFill>
                  <a:schemeClr val="tx1"/>
                </a:solidFill>
                <a:latin typeface="+mn-lt"/>
                <a:ea typeface="+mn-ea"/>
                <a:cs typeface="+mn-cs"/>
              </a:defRPr>
            </a:lvl8pPr>
            <a:lvl9pPr marL="1877060" algn="l" defTabSz="469265" rtl="0" eaLnBrk="1" latinLnBrk="0" hangingPunct="1">
              <a:defRPr sz="925" kern="1200">
                <a:solidFill>
                  <a:schemeClr val="tx1"/>
                </a:solidFill>
                <a:latin typeface="+mn-lt"/>
                <a:ea typeface="+mn-ea"/>
                <a:cs typeface="+mn-cs"/>
              </a:defRPr>
            </a:lvl9pPr>
          </a:lstStyle>
          <a:p>
            <a:pPr indent="713105" algn="just" eaLnBrk="1" latinLnBrk="0" hangingPunct="0">
              <a:lnSpc>
                <a:spcPct val="150000"/>
              </a:lnSpc>
            </a:pPr>
            <a:r>
              <a:rPr lang="en-US"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rPr>
              <a:t>5</a:t>
            </a:r>
            <a:r>
              <a:rPr lang="zh-CN"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rPr>
              <a:t>．</a:t>
            </a:r>
            <a:r>
              <a:rPr lang="en-US" altLang="zh-CN" sz="2800" b="1" i="0" u="none">
                <a:solidFill>
                  <a:srgbClr val="000000"/>
                </a:solidFill>
                <a:effectLst/>
                <a:latin typeface="Times New Roman" panose="02020603050405020304" pitchFamily="9"/>
                <a:ea typeface="华文楷体" pitchFamily="9"/>
                <a:cs typeface="Times New Roman" panose="02020603050405020304" pitchFamily="9"/>
              </a:rPr>
              <a:t>(2022</a:t>
            </a:r>
            <a:r>
              <a:rPr lang="zh-CN" altLang="zh-CN" sz="2800" b="1" i="0" u="none">
                <a:solidFill>
                  <a:srgbClr val="000000"/>
                </a:solidFill>
                <a:effectLst/>
                <a:latin typeface="Times New Roman" panose="02020603050405020304" pitchFamily="9"/>
                <a:ea typeface="华文楷体" pitchFamily="9"/>
                <a:cs typeface="Times New Roman" panose="02020603050405020304" pitchFamily="9"/>
              </a:rPr>
              <a:t>绥化中考</a:t>
            </a:r>
            <a:r>
              <a:rPr lang="en-US" altLang="zh-CN" sz="2800" b="1" i="0" u="none">
                <a:solidFill>
                  <a:srgbClr val="000000"/>
                </a:solidFill>
                <a:effectLst/>
                <a:latin typeface="Times New Roman" panose="02020603050405020304" pitchFamily="9"/>
                <a:ea typeface="华文楷体" pitchFamily="9"/>
                <a:cs typeface="Times New Roman" panose="02020603050405020304" pitchFamily="9"/>
              </a:rPr>
              <a:t>)</a:t>
            </a:r>
            <a:r>
              <a:rPr lang="zh-CN"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rPr>
              <a:t>—</a:t>
            </a:r>
            <a:r>
              <a:rPr lang="en-US"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rPr>
              <a:t>Thank you for </a:t>
            </a:r>
            <a:r>
              <a:rPr lang="zh-CN" altLang="zh-CN" sz="100" b="1" i="0" spc="-100">
                <a:solidFill>
                  <a:srgbClr val="FF0000"/>
                </a:solidFill>
                <a:effectLst/>
                <a:latin typeface="Times New Roman" panose="02020603050405020304" pitchFamily="9"/>
                <a:ea typeface="宋体" panose="02010600030101010101" pitchFamily="2" charset="-122"/>
                <a:cs typeface="Times New Roman" panose="02020603050405020304" pitchFamily="9"/>
              </a:rPr>
              <a:t> </a:t>
            </a:r>
            <a:r>
              <a:rPr lang="zh-CN" altLang="zh-CN" sz="2800" b="1" i="0" u="sng">
                <a:solidFill>
                  <a:srgbClr val="000000"/>
                </a:solidFill>
                <a:effectLst/>
                <a:uFill>
                  <a:solidFill>
                    <a:srgbClr val="000000"/>
                  </a:solidFill>
                </a:uFill>
                <a:latin typeface="Times New Roman" panose="02020603050405020304" pitchFamily="9"/>
                <a:ea typeface="宋体" panose="02010600030101010101" pitchFamily="2" charset="-122"/>
                <a:cs typeface="Times New Roman" panose="02020603050405020304" pitchFamily="9"/>
              </a:rPr>
              <a:t> </a:t>
            </a:r>
            <a:r>
              <a:rPr lang="zh-CN" altLang="zh-CN" sz="2800" b="1" i="0" u="sng">
                <a:solidFill>
                  <a:srgbClr val="FF0000"/>
                </a:solidFill>
                <a:effectLst/>
                <a:uFill>
                  <a:solidFill>
                    <a:srgbClr val="000000"/>
                  </a:solidFill>
                </a:uFill>
                <a:latin typeface="Times New Roman" panose="02020603050405020304" pitchFamily="9"/>
                <a:ea typeface="宋体" panose="02010600030101010101" pitchFamily="2" charset="-122"/>
                <a:cs typeface="Courier New" panose="02070309020205020404" pitchFamily="9"/>
              </a:rPr>
              <a:t>　</a:t>
            </a:r>
            <a:r>
              <a:rPr lang="en-US" altLang="zh-CN" sz="2800" b="1" i="0" u="sng">
                <a:solidFill>
                  <a:srgbClr val="FF0000">
                    <a:alpha val="0"/>
                  </a:srgbClr>
                </a:solidFill>
                <a:effectLst/>
                <a:uFill>
                  <a:solidFill>
                    <a:srgbClr val="000000"/>
                  </a:solidFill>
                </a:uFill>
                <a:latin typeface="Times New Roman" panose="02020603050405020304" pitchFamily="9"/>
                <a:ea typeface="宋体" panose="02010600030101010101" pitchFamily="2" charset="-122"/>
                <a:cs typeface="Times New Roman" panose="02020603050405020304" pitchFamily="9"/>
              </a:rPr>
              <a:t>sharing</a:t>
            </a:r>
            <a:r>
              <a:rPr lang="zh-CN" altLang="zh-CN" sz="2800" b="1" i="0" u="sng">
                <a:solidFill>
                  <a:srgbClr val="FF0000">
                    <a:alpha val="0"/>
                  </a:srgbClr>
                </a:solidFill>
                <a:effectLst/>
                <a:uFill>
                  <a:solidFill>
                    <a:srgbClr val="000000"/>
                  </a:solidFill>
                </a:uFill>
                <a:latin typeface="Times New Roman" panose="02020603050405020304" pitchFamily="9"/>
                <a:ea typeface="宋体" panose="02010600030101010101" pitchFamily="2" charset="-122"/>
                <a:cs typeface="Courier New" panose="02070309020205020404" pitchFamily="9"/>
              </a:rPr>
              <a:t>　</a:t>
            </a:r>
            <a:r>
              <a:rPr lang="zh-CN" altLang="zh-CN" sz="2800" b="1" i="0" u="sng">
                <a:solidFill>
                  <a:srgbClr val="000000"/>
                </a:solidFill>
                <a:effectLst/>
                <a:uFill>
                  <a:solidFill>
                    <a:srgbClr val="000000"/>
                  </a:solidFill>
                </a:uFill>
                <a:latin typeface="Times New Roman" panose="02020603050405020304" pitchFamily="9"/>
                <a:ea typeface="宋体" panose="02010600030101010101" pitchFamily="2" charset="-122"/>
                <a:cs typeface="Times New Roman" panose="02020603050405020304" pitchFamily="9"/>
              </a:rPr>
              <a:t> </a:t>
            </a:r>
            <a:r>
              <a:rPr lang="zh-CN" altLang="zh-CN" sz="100" b="1" i="0" spc="-100">
                <a:noFill/>
                <a:effectLst/>
                <a:latin typeface="Times New Roman" panose="02020603050405020304" pitchFamily="9"/>
                <a:ea typeface="宋体" panose="02010600030101010101" pitchFamily="2" charset="-122"/>
                <a:cs typeface="Times New Roman" panose="02020603050405020304" pitchFamily="9"/>
              </a:rPr>
              <a:t>⁠</a:t>
            </a:r>
            <a:r>
              <a:rPr lang="en-US"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rPr>
              <a:t>(</a:t>
            </a:r>
            <a:r>
              <a:rPr lang="zh-CN"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rPr>
              <a:t>分享</a:t>
            </a:r>
            <a:r>
              <a:rPr lang="en-US"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rPr>
              <a:t>) the cake with me.</a:t>
            </a:r>
            <a:endParaRPr lang="en-US"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endParaRPr>
          </a:p>
          <a:p>
            <a:pPr indent="713105" algn="just" eaLnBrk="1" latinLnBrk="0" hangingPunct="0">
              <a:lnSpc>
                <a:spcPct val="150000"/>
              </a:lnSpc>
            </a:pPr>
            <a:r>
              <a:rPr lang="zh-CN"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rPr>
              <a:t>—</a:t>
            </a:r>
            <a:r>
              <a:rPr lang="en-US"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rPr>
              <a:t>It's my pleasure.</a:t>
            </a:r>
            <a:endParaRPr lang="en-US"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endParaRPr>
          </a:p>
        </p:txBody>
      </p:sp>
      <p:sp>
        <p:nvSpPr>
          <p:cNvPr id="2" name="文本框 1" title=""/>
          <p:cNvSpPr txBox="1"/>
          <p:nvPr/>
        </p:nvSpPr>
        <p:spPr>
          <a:xfrm>
            <a:off x="7029770" y="639976"/>
            <a:ext cx="1674813" cy="733692"/>
          </a:xfrm>
          <a:prstGeom prst="rect">
            <a:avLst/>
          </a:prstGeom>
          <a:noFill/>
        </p:spPr>
        <p:txBody>
          <a:bodyPr vert="horz" wrap="none" rtlCol="0">
            <a:noAutofit/>
          </a:bodyPr>
          <a:lstStyle>
            <a:lvl1pPr marL="0" algn="l" defTabSz="469265" rtl="0" eaLnBrk="1" latinLnBrk="0" hangingPunct="1">
              <a:defRPr sz="925" kern="1200">
                <a:solidFill>
                  <a:schemeClr val="tx1"/>
                </a:solidFill>
                <a:latin typeface="+mn-lt"/>
                <a:ea typeface="+mn-ea"/>
                <a:cs typeface="+mn-cs"/>
              </a:defRPr>
            </a:lvl1pPr>
            <a:lvl2pPr marL="234315" algn="l" defTabSz="469265" rtl="0" eaLnBrk="1" latinLnBrk="0" hangingPunct="1">
              <a:defRPr sz="925" kern="1200">
                <a:solidFill>
                  <a:schemeClr val="tx1"/>
                </a:solidFill>
                <a:latin typeface="+mn-lt"/>
                <a:ea typeface="+mn-ea"/>
                <a:cs typeface="+mn-cs"/>
              </a:defRPr>
            </a:lvl2pPr>
            <a:lvl3pPr marL="469265" algn="l" defTabSz="469265" rtl="0" eaLnBrk="1" latinLnBrk="0" hangingPunct="1">
              <a:defRPr sz="925" kern="1200">
                <a:solidFill>
                  <a:schemeClr val="tx1"/>
                </a:solidFill>
                <a:latin typeface="+mn-lt"/>
                <a:ea typeface="+mn-ea"/>
                <a:cs typeface="+mn-cs"/>
              </a:defRPr>
            </a:lvl3pPr>
            <a:lvl4pPr marL="703580" algn="l" defTabSz="469265" rtl="0" eaLnBrk="1" latinLnBrk="0" hangingPunct="1">
              <a:defRPr sz="925" kern="1200">
                <a:solidFill>
                  <a:schemeClr val="tx1"/>
                </a:solidFill>
                <a:latin typeface="+mn-lt"/>
                <a:ea typeface="+mn-ea"/>
                <a:cs typeface="+mn-cs"/>
              </a:defRPr>
            </a:lvl4pPr>
            <a:lvl5pPr marL="938530" algn="l" defTabSz="469265" rtl="0" eaLnBrk="1" latinLnBrk="0" hangingPunct="1">
              <a:defRPr sz="925" kern="1200">
                <a:solidFill>
                  <a:schemeClr val="tx1"/>
                </a:solidFill>
                <a:latin typeface="+mn-lt"/>
                <a:ea typeface="+mn-ea"/>
                <a:cs typeface="+mn-cs"/>
              </a:defRPr>
            </a:lvl5pPr>
            <a:lvl6pPr marL="1172845" algn="l" defTabSz="469265" rtl="0" eaLnBrk="1" latinLnBrk="0" hangingPunct="1">
              <a:defRPr sz="925" kern="1200">
                <a:solidFill>
                  <a:schemeClr val="tx1"/>
                </a:solidFill>
                <a:latin typeface="+mn-lt"/>
                <a:ea typeface="+mn-ea"/>
                <a:cs typeface="+mn-cs"/>
              </a:defRPr>
            </a:lvl6pPr>
            <a:lvl7pPr marL="1407795" algn="l" defTabSz="469265" rtl="0" eaLnBrk="1" latinLnBrk="0" hangingPunct="1">
              <a:defRPr sz="925" kern="1200">
                <a:solidFill>
                  <a:schemeClr val="tx1"/>
                </a:solidFill>
                <a:latin typeface="+mn-lt"/>
                <a:ea typeface="+mn-ea"/>
                <a:cs typeface="+mn-cs"/>
              </a:defRPr>
            </a:lvl7pPr>
            <a:lvl8pPr marL="1642110" algn="l" defTabSz="469265" rtl="0" eaLnBrk="1" latinLnBrk="0" hangingPunct="1">
              <a:defRPr sz="925" kern="1200">
                <a:solidFill>
                  <a:schemeClr val="tx1"/>
                </a:solidFill>
                <a:latin typeface="+mn-lt"/>
                <a:ea typeface="+mn-ea"/>
                <a:cs typeface="+mn-cs"/>
              </a:defRPr>
            </a:lvl8pPr>
            <a:lvl9pPr marL="1877060" algn="l" defTabSz="469265" rtl="0" eaLnBrk="1" latinLnBrk="0" hangingPunct="1">
              <a:defRPr sz="925" kern="1200">
                <a:solidFill>
                  <a:schemeClr val="tx1"/>
                </a:solidFill>
                <a:latin typeface="+mn-lt"/>
                <a:ea typeface="+mn-ea"/>
                <a:cs typeface="+mn-cs"/>
              </a:defRPr>
            </a:lvl9pPr>
          </a:lstStyle>
          <a:p>
            <a:pPr>
              <a:lnSpc>
                <a:spcPct val="150000"/>
              </a:lnSpc>
            </a:pPr>
            <a:r>
              <a:rPr kumimoji="0" lang="en-US" altLang="zh-CN" sz="2800" b="1" i="0" strike="noStrike" kern="1200" cap="none" spc="0" normalizeH="0" baseline="0" noProof="0">
                <a:ln>
                  <a:noFill/>
                </a:ln>
                <a:solidFill>
                  <a:srgbClr val="FF0000"/>
                </a:solidFill>
                <a:effectLst/>
                <a:uLnTx/>
                <a:uFill>
                  <a:solidFill>
                    <a:srgbClr val="000000"/>
                  </a:solidFill>
                </a:uFill>
                <a:latin typeface="Times New Roman" panose="02020603050405020304" pitchFamily="9"/>
                <a:ea typeface="宋体" panose="02010600030101010101" pitchFamily="2" charset="-122"/>
                <a:cs typeface="Times New Roman" panose="02020603050405020304" pitchFamily="9"/>
              </a:rPr>
              <a:t>sharing</a:t>
            </a:r>
            <a:r>
              <a:rPr kumimoji="0" lang="zh-CN" altLang="zh-CN" sz="2800" b="1" i="0" strike="noStrike" kern="1200" cap="none" spc="0" normalizeH="0" baseline="0" noProof="0">
                <a:ln>
                  <a:noFill/>
                </a:ln>
                <a:solidFill>
                  <a:srgbClr val="FF0000"/>
                </a:solidFill>
                <a:effectLst/>
                <a:uLnTx/>
                <a:uFill>
                  <a:solidFill>
                    <a:srgbClr val="000000"/>
                  </a:solidFill>
                </a:uFill>
                <a:latin typeface="Times New Roman" panose="02020603050405020304" pitchFamily="9"/>
                <a:ea typeface="宋体" panose="02010600030101010101" pitchFamily="2" charset="-122"/>
                <a:cs typeface="Courier New" panose="02070309020205020404" pitchFamily="9"/>
              </a:rPr>
              <a:t>　</a:t>
            </a:r>
            <a:endParaRPr lang="zh-CN" altLang="en-US">
              <a:solidFill>
                <a:srgbClr val="FF0000"/>
              </a:solidFil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allAtOnce"/>
    </p:bldLst>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YT"/>
        <p:cNvGrpSpPr/>
        <p:nvPr/>
      </p:nvGrpSpPr>
      <p:grpSpPr>
        <a:xfrm>
          <a:off x="0" y="0"/>
          <a:ext cx="0" cy="0"/>
        </a:xfrm>
      </p:grpSpPr>
      <p:sp>
        <p:nvSpPr>
          <p:cNvPr id="10978" name="yt_shape_10978" title=""/>
          <p:cNvSpPr txBox="1"/>
          <p:nvPr/>
        </p:nvSpPr>
        <p:spPr>
          <a:xfrm>
            <a:off x="360079" y="720000"/>
            <a:ext cx="10908756" cy="4442498"/>
          </a:xfrm>
          <a:prstGeom prst="rect">
            <a:avLst/>
          </a:prstGeom>
        </p:spPr>
        <p:txBody>
          <a:bodyPr vert="horz" wrap="none" lIns="0" tIns="0" rIns="0" bIns="0" rtlCol="0">
            <a:spAutoFit/>
          </a:bodyPr>
          <a:lstStyle>
            <a:lvl1pPr marL="0" algn="l" defTabSz="469265" rtl="0" eaLnBrk="1" latinLnBrk="0" hangingPunct="1">
              <a:defRPr sz="925" kern="1200">
                <a:solidFill>
                  <a:schemeClr val="tx1"/>
                </a:solidFill>
                <a:latin typeface="+mn-lt"/>
                <a:ea typeface="+mn-ea"/>
                <a:cs typeface="+mn-cs"/>
              </a:defRPr>
            </a:lvl1pPr>
            <a:lvl2pPr marL="234315" algn="l" defTabSz="469265" rtl="0" eaLnBrk="1" latinLnBrk="0" hangingPunct="1">
              <a:defRPr sz="925" kern="1200">
                <a:solidFill>
                  <a:schemeClr val="tx1"/>
                </a:solidFill>
                <a:latin typeface="+mn-lt"/>
                <a:ea typeface="+mn-ea"/>
                <a:cs typeface="+mn-cs"/>
              </a:defRPr>
            </a:lvl2pPr>
            <a:lvl3pPr marL="469265" algn="l" defTabSz="469265" rtl="0" eaLnBrk="1" latinLnBrk="0" hangingPunct="1">
              <a:defRPr sz="925" kern="1200">
                <a:solidFill>
                  <a:schemeClr val="tx1"/>
                </a:solidFill>
                <a:latin typeface="+mn-lt"/>
                <a:ea typeface="+mn-ea"/>
                <a:cs typeface="+mn-cs"/>
              </a:defRPr>
            </a:lvl3pPr>
            <a:lvl4pPr marL="703580" algn="l" defTabSz="469265" rtl="0" eaLnBrk="1" latinLnBrk="0" hangingPunct="1">
              <a:defRPr sz="925" kern="1200">
                <a:solidFill>
                  <a:schemeClr val="tx1"/>
                </a:solidFill>
                <a:latin typeface="+mn-lt"/>
                <a:ea typeface="+mn-ea"/>
                <a:cs typeface="+mn-cs"/>
              </a:defRPr>
            </a:lvl4pPr>
            <a:lvl5pPr marL="938530" algn="l" defTabSz="469265" rtl="0" eaLnBrk="1" latinLnBrk="0" hangingPunct="1">
              <a:defRPr sz="925" kern="1200">
                <a:solidFill>
                  <a:schemeClr val="tx1"/>
                </a:solidFill>
                <a:latin typeface="+mn-lt"/>
                <a:ea typeface="+mn-ea"/>
                <a:cs typeface="+mn-cs"/>
              </a:defRPr>
            </a:lvl5pPr>
            <a:lvl6pPr marL="1172845" algn="l" defTabSz="469265" rtl="0" eaLnBrk="1" latinLnBrk="0" hangingPunct="1">
              <a:defRPr sz="925" kern="1200">
                <a:solidFill>
                  <a:schemeClr val="tx1"/>
                </a:solidFill>
                <a:latin typeface="+mn-lt"/>
                <a:ea typeface="+mn-ea"/>
                <a:cs typeface="+mn-cs"/>
              </a:defRPr>
            </a:lvl6pPr>
            <a:lvl7pPr marL="1407795" algn="l" defTabSz="469265" rtl="0" eaLnBrk="1" latinLnBrk="0" hangingPunct="1">
              <a:defRPr sz="925" kern="1200">
                <a:solidFill>
                  <a:schemeClr val="tx1"/>
                </a:solidFill>
                <a:latin typeface="+mn-lt"/>
                <a:ea typeface="+mn-ea"/>
                <a:cs typeface="+mn-cs"/>
              </a:defRPr>
            </a:lvl7pPr>
            <a:lvl8pPr marL="1642110" algn="l" defTabSz="469265" rtl="0" eaLnBrk="1" latinLnBrk="0" hangingPunct="1">
              <a:defRPr sz="925" kern="1200">
                <a:solidFill>
                  <a:schemeClr val="tx1"/>
                </a:solidFill>
                <a:latin typeface="+mn-lt"/>
                <a:ea typeface="+mn-ea"/>
                <a:cs typeface="+mn-cs"/>
              </a:defRPr>
            </a:lvl8pPr>
            <a:lvl9pPr marL="1877060" algn="l" defTabSz="469265" rtl="0" eaLnBrk="1" latinLnBrk="0" hangingPunct="1">
              <a:defRPr sz="925" kern="1200">
                <a:solidFill>
                  <a:schemeClr val="tx1"/>
                </a:solidFill>
                <a:latin typeface="+mn-lt"/>
                <a:ea typeface="+mn-ea"/>
                <a:cs typeface="+mn-cs"/>
              </a:defRPr>
            </a:lvl9pPr>
          </a:lstStyle>
          <a:p>
            <a:pPr indent="713105" algn="just" eaLnBrk="1" latinLnBrk="0" hangingPunct="0">
              <a:lnSpc>
                <a:spcPct val="150000"/>
              </a:lnSpc>
            </a:pPr>
            <a:r>
              <a:rPr lang="zh-CN" altLang="zh-CN" sz="2800" b="1" i="0" u="none">
                <a:solidFill>
                  <a:srgbClr val="000000"/>
                </a:solidFill>
                <a:effectLst/>
                <a:latin typeface="Times New Roman" panose="02020603050405020304" pitchFamily="9"/>
                <a:ea typeface="黑体" panose="02010609060101010101" pitchFamily="49" charset="-122"/>
                <a:cs typeface="Times New Roman" panose="02020603050405020304" pitchFamily="9"/>
              </a:rPr>
              <a:t>二、根据中文提示完成句子，每空词数不限。</a:t>
            </a:r>
            <a:endParaRPr lang="zh-CN" altLang="zh-CN" sz="2800" b="1" i="0" u="none">
              <a:solidFill>
                <a:srgbClr val="000000"/>
              </a:solidFill>
              <a:effectLst/>
              <a:latin typeface="Times New Roman" panose="02020603050405020304" pitchFamily="9"/>
              <a:ea typeface="黑体" panose="02010609060101010101" pitchFamily="49" charset="-122"/>
              <a:cs typeface="Times New Roman" panose="02020603050405020304" pitchFamily="9"/>
            </a:endParaRPr>
          </a:p>
          <a:p>
            <a:pPr indent="713105" algn="just" eaLnBrk="1" latinLnBrk="0" hangingPunct="0">
              <a:lnSpc>
                <a:spcPct val="150000"/>
              </a:lnSpc>
            </a:pPr>
            <a:r>
              <a:rPr lang="en-US"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rPr>
              <a:t>1</a:t>
            </a:r>
            <a:r>
              <a:rPr lang="zh-CN"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rPr>
              <a:t>．</a:t>
            </a:r>
            <a:r>
              <a:rPr lang="en-US" altLang="zh-CN" sz="2800" b="1" i="0" u="none">
                <a:solidFill>
                  <a:srgbClr val="000000"/>
                </a:solidFill>
                <a:effectLst/>
                <a:latin typeface="Times New Roman" panose="02020603050405020304" pitchFamily="9"/>
                <a:ea typeface="华文楷体" pitchFamily="9"/>
                <a:cs typeface="Times New Roman" panose="02020603050405020304" pitchFamily="9"/>
              </a:rPr>
              <a:t>(2022</a:t>
            </a:r>
            <a:r>
              <a:rPr lang="zh-CN" altLang="zh-CN" sz="2800" b="1" i="0" u="none">
                <a:solidFill>
                  <a:srgbClr val="000000"/>
                </a:solidFill>
                <a:effectLst/>
                <a:latin typeface="Times New Roman" panose="02020603050405020304" pitchFamily="9"/>
                <a:ea typeface="华文楷体" pitchFamily="9"/>
                <a:cs typeface="Times New Roman" panose="02020603050405020304" pitchFamily="9"/>
              </a:rPr>
              <a:t>陕西中考</a:t>
            </a:r>
            <a:r>
              <a:rPr lang="en-US" altLang="zh-CN" sz="2800" b="1" i="0" u="none">
                <a:solidFill>
                  <a:srgbClr val="000000"/>
                </a:solidFill>
                <a:effectLst/>
                <a:latin typeface="Times New Roman" panose="02020603050405020304" pitchFamily="9"/>
                <a:ea typeface="华文楷体" pitchFamily="9"/>
                <a:cs typeface="Times New Roman" panose="02020603050405020304" pitchFamily="9"/>
              </a:rPr>
              <a:t>)</a:t>
            </a:r>
            <a:r>
              <a:rPr lang="zh-CN"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rPr>
              <a:t>如今，学生的作业与以往有所不同。</a:t>
            </a:r>
            <a:endParaRPr lang="zh-CN"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endParaRPr>
          </a:p>
          <a:p>
            <a:pPr indent="713105" algn="just" eaLnBrk="1" latinLnBrk="0" hangingPunct="0">
              <a:lnSpc>
                <a:spcPct val="150000"/>
              </a:lnSpc>
            </a:pPr>
            <a:r>
              <a:rPr lang="en-US"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rPr>
              <a:t>Today, students' homework </a:t>
            </a:r>
            <a:r>
              <a:rPr lang="zh-CN" altLang="zh-CN" sz="100" b="1" i="0" spc="-100">
                <a:solidFill>
                  <a:srgbClr val="FF0000"/>
                </a:solidFill>
                <a:effectLst/>
                <a:latin typeface="Times New Roman" panose="02020603050405020304" pitchFamily="9"/>
                <a:ea typeface="宋体" panose="02010600030101010101" pitchFamily="2" charset="-122"/>
                <a:cs typeface="Times New Roman" panose="02020603050405020304" pitchFamily="9"/>
              </a:rPr>
              <a:t> </a:t>
            </a:r>
            <a:r>
              <a:rPr lang="zh-CN" altLang="zh-CN" sz="2800" b="1" i="0" u="sng">
                <a:solidFill>
                  <a:srgbClr val="000000"/>
                </a:solidFill>
                <a:effectLst/>
                <a:uFill>
                  <a:solidFill>
                    <a:srgbClr val="000000"/>
                  </a:solidFill>
                </a:uFill>
                <a:latin typeface="Times New Roman" panose="02020603050405020304" pitchFamily="9"/>
                <a:ea typeface="宋体" panose="02010600030101010101" pitchFamily="2" charset="-122"/>
                <a:cs typeface="Times New Roman" panose="02020603050405020304" pitchFamily="9"/>
              </a:rPr>
              <a:t> </a:t>
            </a:r>
            <a:r>
              <a:rPr lang="zh-CN" altLang="zh-CN" sz="2800" b="1" i="0" u="sng">
                <a:solidFill>
                  <a:srgbClr val="FF0000"/>
                </a:solidFill>
                <a:effectLst/>
                <a:uFill>
                  <a:solidFill>
                    <a:srgbClr val="000000"/>
                  </a:solidFill>
                </a:uFill>
                <a:latin typeface="Times New Roman" panose="02020603050405020304" pitchFamily="9"/>
                <a:ea typeface="宋体" panose="02010600030101010101" pitchFamily="2" charset="-122"/>
                <a:cs typeface="Courier New" panose="02070309020205020404" pitchFamily="9"/>
              </a:rPr>
              <a:t>　</a:t>
            </a:r>
            <a:r>
              <a:rPr lang="en-US" altLang="zh-CN" sz="2800" b="1" i="0" u="sng">
                <a:solidFill>
                  <a:srgbClr val="FF0000">
                    <a:alpha val="0"/>
                  </a:srgbClr>
                </a:solidFill>
                <a:effectLst/>
                <a:uFill>
                  <a:solidFill>
                    <a:srgbClr val="000000"/>
                  </a:solidFill>
                </a:uFill>
                <a:latin typeface="Times New Roman" panose="02020603050405020304" pitchFamily="9"/>
                <a:ea typeface="宋体" panose="02010600030101010101" pitchFamily="2" charset="-122"/>
                <a:cs typeface="Times New Roman" panose="02020603050405020304" pitchFamily="9"/>
              </a:rPr>
              <a:t>is different from</a:t>
            </a:r>
            <a:r>
              <a:rPr lang="zh-CN" altLang="zh-CN" sz="2800" b="1" i="0" u="sng">
                <a:solidFill>
                  <a:srgbClr val="FF0000">
                    <a:alpha val="0"/>
                  </a:srgbClr>
                </a:solidFill>
                <a:effectLst/>
                <a:uFill>
                  <a:solidFill>
                    <a:srgbClr val="000000"/>
                  </a:solidFill>
                </a:uFill>
                <a:latin typeface="Times New Roman" panose="02020603050405020304" pitchFamily="9"/>
                <a:ea typeface="宋体" panose="02010600030101010101" pitchFamily="2" charset="-122"/>
                <a:cs typeface="Courier New" panose="02070309020205020404" pitchFamily="9"/>
              </a:rPr>
              <a:t>　</a:t>
            </a:r>
            <a:r>
              <a:rPr lang="zh-CN" altLang="zh-CN" sz="2800" b="1" i="0" u="sng">
                <a:solidFill>
                  <a:srgbClr val="000000"/>
                </a:solidFill>
                <a:effectLst/>
                <a:uFill>
                  <a:solidFill>
                    <a:srgbClr val="000000"/>
                  </a:solidFill>
                </a:uFill>
                <a:latin typeface="Times New Roman" panose="02020603050405020304" pitchFamily="9"/>
                <a:ea typeface="宋体" panose="02010600030101010101" pitchFamily="2" charset="-122"/>
                <a:cs typeface="Times New Roman" panose="02020603050405020304" pitchFamily="9"/>
              </a:rPr>
              <a:t> </a:t>
            </a:r>
            <a:r>
              <a:rPr lang="zh-CN" altLang="zh-CN" sz="100" b="1" i="0" spc="-100">
                <a:noFill/>
                <a:effectLst/>
                <a:latin typeface="Times New Roman" panose="02020603050405020304" pitchFamily="9"/>
                <a:ea typeface="宋体" panose="02010600030101010101" pitchFamily="2" charset="-122"/>
                <a:cs typeface="Times New Roman" panose="02020603050405020304" pitchFamily="9"/>
              </a:rPr>
              <a:t>⁠</a:t>
            </a:r>
            <a:r>
              <a:rPr lang="en-US"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rPr>
              <a:t> that in the past.</a:t>
            </a:r>
            <a:endParaRPr lang="en-US"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endParaRPr>
          </a:p>
          <a:p>
            <a:pPr indent="713105" algn="just" eaLnBrk="1" latinLnBrk="0" hangingPunct="0">
              <a:lnSpc>
                <a:spcPct val="150000"/>
              </a:lnSpc>
            </a:pPr>
            <a:r>
              <a:rPr lang="en-US"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rPr>
              <a:t>2</a:t>
            </a:r>
            <a:r>
              <a:rPr lang="zh-CN"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rPr>
              <a:t>．</a:t>
            </a:r>
            <a:r>
              <a:rPr lang="en-US" altLang="zh-CN" sz="2800" b="1" i="0" u="none">
                <a:solidFill>
                  <a:srgbClr val="000000"/>
                </a:solidFill>
                <a:effectLst/>
                <a:latin typeface="Times New Roman" panose="02020603050405020304" pitchFamily="9"/>
                <a:ea typeface="华文楷体" pitchFamily="9"/>
                <a:cs typeface="Times New Roman" panose="02020603050405020304" pitchFamily="9"/>
              </a:rPr>
              <a:t>(2022</a:t>
            </a:r>
            <a:r>
              <a:rPr lang="zh-CN" altLang="zh-CN" sz="2800" b="1" i="0" u="none">
                <a:solidFill>
                  <a:srgbClr val="000000"/>
                </a:solidFill>
                <a:effectLst/>
                <a:latin typeface="Times New Roman" panose="02020603050405020304" pitchFamily="9"/>
                <a:ea typeface="华文楷体" pitchFamily="9"/>
                <a:cs typeface="Times New Roman" panose="02020603050405020304" pitchFamily="9"/>
              </a:rPr>
              <a:t>金华中考</a:t>
            </a:r>
            <a:r>
              <a:rPr lang="en-US" altLang="zh-CN" sz="2800" b="1" i="0" u="none">
                <a:solidFill>
                  <a:srgbClr val="000000"/>
                </a:solidFill>
                <a:effectLst/>
                <a:latin typeface="Times New Roman" panose="02020603050405020304" pitchFamily="9"/>
                <a:ea typeface="华文楷体" pitchFamily="9"/>
                <a:cs typeface="Times New Roman" panose="02020603050405020304" pitchFamily="9"/>
              </a:rPr>
              <a:t>)</a:t>
            </a:r>
            <a:r>
              <a:rPr lang="zh-CN"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rPr>
              <a:t>西班牙语单词和英语单词非常相似。</a:t>
            </a:r>
            <a:endParaRPr lang="zh-CN"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endParaRPr>
          </a:p>
          <a:p>
            <a:pPr indent="713105" algn="just" eaLnBrk="1" latinLnBrk="0" hangingPunct="0">
              <a:lnSpc>
                <a:spcPct val="150000"/>
              </a:lnSpc>
            </a:pPr>
            <a:r>
              <a:rPr lang="en-US"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rPr>
              <a:t>Spanish words </a:t>
            </a:r>
            <a:r>
              <a:rPr lang="zh-CN" altLang="zh-CN" sz="100" b="1" i="0" spc="-100">
                <a:solidFill>
                  <a:srgbClr val="FF0000"/>
                </a:solidFill>
                <a:effectLst/>
                <a:latin typeface="Times New Roman" panose="02020603050405020304" pitchFamily="9"/>
                <a:ea typeface="宋体" panose="02010600030101010101" pitchFamily="2" charset="-122"/>
                <a:cs typeface="Times New Roman" panose="02020603050405020304" pitchFamily="9"/>
              </a:rPr>
              <a:t> </a:t>
            </a:r>
            <a:r>
              <a:rPr lang="zh-CN" altLang="zh-CN" sz="2800" b="1" i="0" u="sng">
                <a:solidFill>
                  <a:srgbClr val="000000"/>
                </a:solidFill>
                <a:effectLst/>
                <a:uFill>
                  <a:solidFill>
                    <a:srgbClr val="000000"/>
                  </a:solidFill>
                </a:uFill>
                <a:latin typeface="Times New Roman" panose="02020603050405020304" pitchFamily="9"/>
                <a:ea typeface="宋体" panose="02010600030101010101" pitchFamily="2" charset="-122"/>
                <a:cs typeface="Times New Roman" panose="02020603050405020304" pitchFamily="9"/>
              </a:rPr>
              <a:t> </a:t>
            </a:r>
            <a:r>
              <a:rPr lang="zh-CN" altLang="zh-CN" sz="2800" b="1" i="0" u="sng">
                <a:solidFill>
                  <a:srgbClr val="FF0000"/>
                </a:solidFill>
                <a:effectLst/>
                <a:uFill>
                  <a:solidFill>
                    <a:srgbClr val="000000"/>
                  </a:solidFill>
                </a:uFill>
                <a:latin typeface="Times New Roman" panose="02020603050405020304" pitchFamily="9"/>
                <a:ea typeface="宋体" panose="02010600030101010101" pitchFamily="2" charset="-122"/>
                <a:cs typeface="Courier New" panose="02070309020205020404" pitchFamily="9"/>
              </a:rPr>
              <a:t>　</a:t>
            </a:r>
            <a:r>
              <a:rPr lang="en-US" altLang="zh-CN" sz="2800" b="1" i="0" u="sng">
                <a:solidFill>
                  <a:srgbClr val="FF0000">
                    <a:alpha val="0"/>
                  </a:srgbClr>
                </a:solidFill>
                <a:effectLst/>
                <a:uFill>
                  <a:solidFill>
                    <a:srgbClr val="000000"/>
                  </a:solidFill>
                </a:uFill>
                <a:latin typeface="Times New Roman" panose="02020603050405020304" pitchFamily="9"/>
                <a:ea typeface="宋体" panose="02010600030101010101" pitchFamily="2" charset="-122"/>
                <a:cs typeface="Times New Roman" panose="02020603050405020304" pitchFamily="9"/>
              </a:rPr>
              <a:t>are very similar to</a:t>
            </a:r>
            <a:r>
              <a:rPr lang="zh-CN" altLang="zh-CN" sz="2800" b="1" i="0" u="sng">
                <a:solidFill>
                  <a:srgbClr val="FF0000">
                    <a:alpha val="0"/>
                  </a:srgbClr>
                </a:solidFill>
                <a:effectLst/>
                <a:uFill>
                  <a:solidFill>
                    <a:srgbClr val="000000"/>
                  </a:solidFill>
                </a:uFill>
                <a:latin typeface="Times New Roman" panose="02020603050405020304" pitchFamily="9"/>
                <a:ea typeface="宋体" panose="02010600030101010101" pitchFamily="2" charset="-122"/>
                <a:cs typeface="Courier New" panose="02070309020205020404" pitchFamily="9"/>
              </a:rPr>
              <a:t>　</a:t>
            </a:r>
            <a:r>
              <a:rPr lang="zh-CN" altLang="zh-CN" sz="2800" b="1" i="0" u="sng">
                <a:solidFill>
                  <a:srgbClr val="000000"/>
                </a:solidFill>
                <a:effectLst/>
                <a:uFill>
                  <a:solidFill>
                    <a:srgbClr val="000000"/>
                  </a:solidFill>
                </a:uFill>
                <a:latin typeface="Times New Roman" panose="02020603050405020304" pitchFamily="9"/>
                <a:ea typeface="宋体" panose="02010600030101010101" pitchFamily="2" charset="-122"/>
                <a:cs typeface="Times New Roman" panose="02020603050405020304" pitchFamily="9"/>
              </a:rPr>
              <a:t> </a:t>
            </a:r>
            <a:r>
              <a:rPr lang="zh-CN" altLang="zh-CN" sz="100" b="1" i="0" spc="-100">
                <a:noFill/>
                <a:effectLst/>
                <a:latin typeface="Times New Roman" panose="02020603050405020304" pitchFamily="9"/>
                <a:ea typeface="宋体" panose="02010600030101010101" pitchFamily="2" charset="-122"/>
                <a:cs typeface="Times New Roman" panose="02020603050405020304" pitchFamily="9"/>
              </a:rPr>
              <a:t>⁠</a:t>
            </a:r>
            <a:r>
              <a:rPr lang="en-US"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rPr>
              <a:t> English ones.</a:t>
            </a:r>
            <a:endParaRPr lang="en-US"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endParaRPr>
          </a:p>
          <a:p>
            <a:pPr indent="713105" algn="just" eaLnBrk="1" latinLnBrk="0" hangingPunct="0">
              <a:lnSpc>
                <a:spcPct val="150000"/>
              </a:lnSpc>
            </a:pPr>
            <a:r>
              <a:rPr lang="en-US"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rPr>
              <a:t>3</a:t>
            </a:r>
            <a:r>
              <a:rPr lang="zh-CN"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rPr>
              <a:t>．我的姨妈是一名小学老师。</a:t>
            </a:r>
            <a:endParaRPr lang="zh-CN"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endParaRPr>
          </a:p>
          <a:p>
            <a:pPr indent="713105" algn="just" eaLnBrk="1" latinLnBrk="0" hangingPunct="0">
              <a:lnSpc>
                <a:spcPct val="150000"/>
              </a:lnSpc>
            </a:pPr>
            <a:r>
              <a:rPr lang="en-US"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rPr>
              <a:t>My aunt is a(n) </a:t>
            </a:r>
            <a:r>
              <a:rPr lang="zh-CN" altLang="zh-CN" sz="100" b="1" i="0" spc="-100">
                <a:solidFill>
                  <a:srgbClr val="FF0000"/>
                </a:solidFill>
                <a:effectLst/>
                <a:latin typeface="Times New Roman" panose="02020603050405020304" pitchFamily="9"/>
                <a:ea typeface="宋体" panose="02010600030101010101" pitchFamily="2" charset="-122"/>
                <a:cs typeface="Times New Roman" panose="02020603050405020304" pitchFamily="9"/>
              </a:rPr>
              <a:t> </a:t>
            </a:r>
            <a:r>
              <a:rPr lang="zh-CN" altLang="zh-CN" sz="2800" b="1" i="0" u="sng">
                <a:solidFill>
                  <a:srgbClr val="000000"/>
                </a:solidFill>
                <a:effectLst/>
                <a:uFill>
                  <a:solidFill>
                    <a:srgbClr val="000000"/>
                  </a:solidFill>
                </a:uFill>
                <a:latin typeface="Times New Roman" panose="02020603050405020304" pitchFamily="9"/>
                <a:ea typeface="宋体" panose="02010600030101010101" pitchFamily="2" charset="-122"/>
                <a:cs typeface="Times New Roman" panose="02020603050405020304" pitchFamily="9"/>
              </a:rPr>
              <a:t> </a:t>
            </a:r>
            <a:r>
              <a:rPr lang="zh-CN" altLang="zh-CN" sz="2800" b="1" i="0" u="sng">
                <a:solidFill>
                  <a:srgbClr val="FF0000"/>
                </a:solidFill>
                <a:effectLst/>
                <a:uFill>
                  <a:solidFill>
                    <a:srgbClr val="000000"/>
                  </a:solidFill>
                </a:uFill>
                <a:latin typeface="Times New Roman" panose="02020603050405020304" pitchFamily="9"/>
                <a:ea typeface="宋体" panose="02010600030101010101" pitchFamily="2" charset="-122"/>
                <a:cs typeface="Courier New" panose="02070309020205020404" pitchFamily="9"/>
              </a:rPr>
              <a:t>　</a:t>
            </a:r>
            <a:r>
              <a:rPr lang="en-US" altLang="zh-CN" sz="2800" b="1" i="0" u="sng">
                <a:solidFill>
                  <a:srgbClr val="FF0000">
                    <a:alpha val="0"/>
                  </a:srgbClr>
                </a:solidFill>
                <a:effectLst/>
                <a:uFill>
                  <a:solidFill>
                    <a:srgbClr val="000000"/>
                  </a:solidFill>
                </a:uFill>
                <a:latin typeface="Times New Roman" panose="02020603050405020304" pitchFamily="9"/>
                <a:ea typeface="宋体" panose="02010600030101010101" pitchFamily="2" charset="-122"/>
                <a:cs typeface="Times New Roman" panose="02020603050405020304" pitchFamily="9"/>
              </a:rPr>
              <a:t>primary school</a:t>
            </a:r>
            <a:r>
              <a:rPr lang="zh-CN" altLang="zh-CN" sz="2800" b="1" i="0" u="sng">
                <a:solidFill>
                  <a:srgbClr val="FF0000">
                    <a:alpha val="0"/>
                  </a:srgbClr>
                </a:solidFill>
                <a:effectLst/>
                <a:uFill>
                  <a:solidFill>
                    <a:srgbClr val="000000"/>
                  </a:solidFill>
                </a:uFill>
                <a:latin typeface="Times New Roman" panose="02020603050405020304" pitchFamily="9"/>
                <a:ea typeface="宋体" panose="02010600030101010101" pitchFamily="2" charset="-122"/>
                <a:cs typeface="Courier New" panose="02070309020205020404" pitchFamily="9"/>
              </a:rPr>
              <a:t>　</a:t>
            </a:r>
            <a:r>
              <a:rPr lang="zh-CN" altLang="zh-CN" sz="2800" b="1" i="0" u="sng">
                <a:solidFill>
                  <a:srgbClr val="000000"/>
                </a:solidFill>
                <a:effectLst/>
                <a:uFill>
                  <a:solidFill>
                    <a:srgbClr val="000000"/>
                  </a:solidFill>
                </a:uFill>
                <a:latin typeface="Times New Roman" panose="02020603050405020304" pitchFamily="9"/>
                <a:ea typeface="宋体" panose="02010600030101010101" pitchFamily="2" charset="-122"/>
                <a:cs typeface="Times New Roman" panose="02020603050405020304" pitchFamily="9"/>
              </a:rPr>
              <a:t> </a:t>
            </a:r>
            <a:r>
              <a:rPr lang="zh-CN" altLang="zh-CN" sz="100" b="1" i="0" spc="-100">
                <a:noFill/>
                <a:effectLst/>
                <a:latin typeface="Times New Roman" panose="02020603050405020304" pitchFamily="9"/>
                <a:ea typeface="宋体" panose="02010600030101010101" pitchFamily="2" charset="-122"/>
                <a:cs typeface="Times New Roman" panose="02020603050405020304" pitchFamily="9"/>
              </a:rPr>
              <a:t>⁠</a:t>
            </a:r>
            <a:r>
              <a:rPr lang="en-US"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rPr>
              <a:t> teacher.</a:t>
            </a:r>
            <a:endParaRPr lang="en-US"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endParaRPr>
          </a:p>
        </p:txBody>
      </p:sp>
      <p:sp>
        <p:nvSpPr>
          <p:cNvPr id="2" name="文本框 1" title=""/>
          <p:cNvSpPr txBox="1"/>
          <p:nvPr/>
        </p:nvSpPr>
        <p:spPr>
          <a:xfrm>
            <a:off x="5687063" y="1953354"/>
            <a:ext cx="3013646" cy="733692"/>
          </a:xfrm>
          <a:prstGeom prst="rect">
            <a:avLst/>
          </a:prstGeom>
          <a:noFill/>
        </p:spPr>
        <p:txBody>
          <a:bodyPr vert="horz" wrap="none" rtlCol="0">
            <a:noAutofit/>
          </a:bodyPr>
          <a:lstStyle>
            <a:lvl1pPr marL="0" algn="l" defTabSz="469265" rtl="0" eaLnBrk="1" latinLnBrk="0" hangingPunct="1">
              <a:defRPr sz="925" kern="1200">
                <a:solidFill>
                  <a:schemeClr val="tx1"/>
                </a:solidFill>
                <a:latin typeface="+mn-lt"/>
                <a:ea typeface="+mn-ea"/>
                <a:cs typeface="+mn-cs"/>
              </a:defRPr>
            </a:lvl1pPr>
            <a:lvl2pPr marL="234315" algn="l" defTabSz="469265" rtl="0" eaLnBrk="1" latinLnBrk="0" hangingPunct="1">
              <a:defRPr sz="925" kern="1200">
                <a:solidFill>
                  <a:schemeClr val="tx1"/>
                </a:solidFill>
                <a:latin typeface="+mn-lt"/>
                <a:ea typeface="+mn-ea"/>
                <a:cs typeface="+mn-cs"/>
              </a:defRPr>
            </a:lvl2pPr>
            <a:lvl3pPr marL="469265" algn="l" defTabSz="469265" rtl="0" eaLnBrk="1" latinLnBrk="0" hangingPunct="1">
              <a:defRPr sz="925" kern="1200">
                <a:solidFill>
                  <a:schemeClr val="tx1"/>
                </a:solidFill>
                <a:latin typeface="+mn-lt"/>
                <a:ea typeface="+mn-ea"/>
                <a:cs typeface="+mn-cs"/>
              </a:defRPr>
            </a:lvl3pPr>
            <a:lvl4pPr marL="703580" algn="l" defTabSz="469265" rtl="0" eaLnBrk="1" latinLnBrk="0" hangingPunct="1">
              <a:defRPr sz="925" kern="1200">
                <a:solidFill>
                  <a:schemeClr val="tx1"/>
                </a:solidFill>
                <a:latin typeface="+mn-lt"/>
                <a:ea typeface="+mn-ea"/>
                <a:cs typeface="+mn-cs"/>
              </a:defRPr>
            </a:lvl4pPr>
            <a:lvl5pPr marL="938530" algn="l" defTabSz="469265" rtl="0" eaLnBrk="1" latinLnBrk="0" hangingPunct="1">
              <a:defRPr sz="925" kern="1200">
                <a:solidFill>
                  <a:schemeClr val="tx1"/>
                </a:solidFill>
                <a:latin typeface="+mn-lt"/>
                <a:ea typeface="+mn-ea"/>
                <a:cs typeface="+mn-cs"/>
              </a:defRPr>
            </a:lvl5pPr>
            <a:lvl6pPr marL="1172845" algn="l" defTabSz="469265" rtl="0" eaLnBrk="1" latinLnBrk="0" hangingPunct="1">
              <a:defRPr sz="925" kern="1200">
                <a:solidFill>
                  <a:schemeClr val="tx1"/>
                </a:solidFill>
                <a:latin typeface="+mn-lt"/>
                <a:ea typeface="+mn-ea"/>
                <a:cs typeface="+mn-cs"/>
              </a:defRPr>
            </a:lvl6pPr>
            <a:lvl7pPr marL="1407795" algn="l" defTabSz="469265" rtl="0" eaLnBrk="1" latinLnBrk="0" hangingPunct="1">
              <a:defRPr sz="925" kern="1200">
                <a:solidFill>
                  <a:schemeClr val="tx1"/>
                </a:solidFill>
                <a:latin typeface="+mn-lt"/>
                <a:ea typeface="+mn-ea"/>
                <a:cs typeface="+mn-cs"/>
              </a:defRPr>
            </a:lvl7pPr>
            <a:lvl8pPr marL="1642110" algn="l" defTabSz="469265" rtl="0" eaLnBrk="1" latinLnBrk="0" hangingPunct="1">
              <a:defRPr sz="925" kern="1200">
                <a:solidFill>
                  <a:schemeClr val="tx1"/>
                </a:solidFill>
                <a:latin typeface="+mn-lt"/>
                <a:ea typeface="+mn-ea"/>
                <a:cs typeface="+mn-cs"/>
              </a:defRPr>
            </a:lvl8pPr>
            <a:lvl9pPr marL="1877060" algn="l" defTabSz="469265" rtl="0" eaLnBrk="1" latinLnBrk="0" hangingPunct="1">
              <a:defRPr sz="925" kern="1200">
                <a:solidFill>
                  <a:schemeClr val="tx1"/>
                </a:solidFill>
                <a:latin typeface="+mn-lt"/>
                <a:ea typeface="+mn-ea"/>
                <a:cs typeface="+mn-cs"/>
              </a:defRPr>
            </a:lvl9pPr>
          </a:lstStyle>
          <a:p>
            <a:pPr>
              <a:lnSpc>
                <a:spcPct val="150000"/>
              </a:lnSpc>
            </a:pPr>
            <a:r>
              <a:rPr kumimoji="0" lang="en-US" altLang="zh-CN" sz="2800" b="1" i="0" strike="noStrike" kern="1200" cap="none" spc="0" normalizeH="0" baseline="0" noProof="0">
                <a:ln>
                  <a:noFill/>
                </a:ln>
                <a:solidFill>
                  <a:srgbClr val="FF0000"/>
                </a:solidFill>
                <a:effectLst/>
                <a:uLnTx/>
                <a:uFill>
                  <a:solidFill>
                    <a:srgbClr val="000000"/>
                  </a:solidFill>
                </a:uFill>
                <a:latin typeface="Times New Roman" panose="02020603050405020304" pitchFamily="9"/>
                <a:ea typeface="宋体" panose="02010600030101010101" pitchFamily="2" charset="-122"/>
                <a:cs typeface="Times New Roman" panose="02020603050405020304" pitchFamily="9"/>
              </a:rPr>
              <a:t>is different from</a:t>
            </a:r>
            <a:r>
              <a:rPr kumimoji="0" lang="zh-CN" altLang="zh-CN" sz="2800" b="1" i="0" strike="noStrike" kern="1200" cap="none" spc="0" normalizeH="0" baseline="0" noProof="0">
                <a:ln>
                  <a:noFill/>
                </a:ln>
                <a:solidFill>
                  <a:srgbClr val="FF0000"/>
                </a:solidFill>
                <a:effectLst/>
                <a:uLnTx/>
                <a:uFill>
                  <a:solidFill>
                    <a:srgbClr val="000000"/>
                  </a:solidFill>
                </a:uFill>
                <a:latin typeface="Times New Roman" panose="02020603050405020304" pitchFamily="9"/>
                <a:ea typeface="宋体" panose="02010600030101010101" pitchFamily="2" charset="-122"/>
                <a:cs typeface="Courier New" panose="02070309020205020404" pitchFamily="9"/>
              </a:rPr>
              <a:t>　</a:t>
            </a:r>
            <a:endParaRPr lang="zh-CN" altLang="en-US">
              <a:solidFill>
                <a:srgbClr val="FF0000"/>
              </a:solidFill>
            </a:endParaRPr>
          </a:p>
        </p:txBody>
      </p:sp>
      <p:sp>
        <p:nvSpPr>
          <p:cNvPr id="3" name="文本框 2" title=""/>
          <p:cNvSpPr txBox="1"/>
          <p:nvPr/>
        </p:nvSpPr>
        <p:spPr>
          <a:xfrm>
            <a:off x="3743836" y="3200296"/>
            <a:ext cx="3315271" cy="733692"/>
          </a:xfrm>
          <a:prstGeom prst="rect">
            <a:avLst/>
          </a:prstGeom>
          <a:noFill/>
        </p:spPr>
        <p:txBody>
          <a:bodyPr vert="horz" wrap="none" rtlCol="0">
            <a:noAutofit/>
          </a:bodyPr>
          <a:lstStyle>
            <a:lvl1pPr marL="0" algn="l" defTabSz="469265" rtl="0" eaLnBrk="1" latinLnBrk="0" hangingPunct="1">
              <a:defRPr sz="925" kern="1200">
                <a:solidFill>
                  <a:schemeClr val="tx1"/>
                </a:solidFill>
                <a:latin typeface="+mn-lt"/>
                <a:ea typeface="+mn-ea"/>
                <a:cs typeface="+mn-cs"/>
              </a:defRPr>
            </a:lvl1pPr>
            <a:lvl2pPr marL="234315" algn="l" defTabSz="469265" rtl="0" eaLnBrk="1" latinLnBrk="0" hangingPunct="1">
              <a:defRPr sz="925" kern="1200">
                <a:solidFill>
                  <a:schemeClr val="tx1"/>
                </a:solidFill>
                <a:latin typeface="+mn-lt"/>
                <a:ea typeface="+mn-ea"/>
                <a:cs typeface="+mn-cs"/>
              </a:defRPr>
            </a:lvl2pPr>
            <a:lvl3pPr marL="469265" algn="l" defTabSz="469265" rtl="0" eaLnBrk="1" latinLnBrk="0" hangingPunct="1">
              <a:defRPr sz="925" kern="1200">
                <a:solidFill>
                  <a:schemeClr val="tx1"/>
                </a:solidFill>
                <a:latin typeface="+mn-lt"/>
                <a:ea typeface="+mn-ea"/>
                <a:cs typeface="+mn-cs"/>
              </a:defRPr>
            </a:lvl3pPr>
            <a:lvl4pPr marL="703580" algn="l" defTabSz="469265" rtl="0" eaLnBrk="1" latinLnBrk="0" hangingPunct="1">
              <a:defRPr sz="925" kern="1200">
                <a:solidFill>
                  <a:schemeClr val="tx1"/>
                </a:solidFill>
                <a:latin typeface="+mn-lt"/>
                <a:ea typeface="+mn-ea"/>
                <a:cs typeface="+mn-cs"/>
              </a:defRPr>
            </a:lvl4pPr>
            <a:lvl5pPr marL="938530" algn="l" defTabSz="469265" rtl="0" eaLnBrk="1" latinLnBrk="0" hangingPunct="1">
              <a:defRPr sz="925" kern="1200">
                <a:solidFill>
                  <a:schemeClr val="tx1"/>
                </a:solidFill>
                <a:latin typeface="+mn-lt"/>
                <a:ea typeface="+mn-ea"/>
                <a:cs typeface="+mn-cs"/>
              </a:defRPr>
            </a:lvl5pPr>
            <a:lvl6pPr marL="1172845" algn="l" defTabSz="469265" rtl="0" eaLnBrk="1" latinLnBrk="0" hangingPunct="1">
              <a:defRPr sz="925" kern="1200">
                <a:solidFill>
                  <a:schemeClr val="tx1"/>
                </a:solidFill>
                <a:latin typeface="+mn-lt"/>
                <a:ea typeface="+mn-ea"/>
                <a:cs typeface="+mn-cs"/>
              </a:defRPr>
            </a:lvl6pPr>
            <a:lvl7pPr marL="1407795" algn="l" defTabSz="469265" rtl="0" eaLnBrk="1" latinLnBrk="0" hangingPunct="1">
              <a:defRPr sz="925" kern="1200">
                <a:solidFill>
                  <a:schemeClr val="tx1"/>
                </a:solidFill>
                <a:latin typeface="+mn-lt"/>
                <a:ea typeface="+mn-ea"/>
                <a:cs typeface="+mn-cs"/>
              </a:defRPr>
            </a:lvl7pPr>
            <a:lvl8pPr marL="1642110" algn="l" defTabSz="469265" rtl="0" eaLnBrk="1" latinLnBrk="0" hangingPunct="1">
              <a:defRPr sz="925" kern="1200">
                <a:solidFill>
                  <a:schemeClr val="tx1"/>
                </a:solidFill>
                <a:latin typeface="+mn-lt"/>
                <a:ea typeface="+mn-ea"/>
                <a:cs typeface="+mn-cs"/>
              </a:defRPr>
            </a:lvl8pPr>
            <a:lvl9pPr marL="1877060" algn="l" defTabSz="469265" rtl="0" eaLnBrk="1" latinLnBrk="0" hangingPunct="1">
              <a:defRPr sz="925" kern="1200">
                <a:solidFill>
                  <a:schemeClr val="tx1"/>
                </a:solidFill>
                <a:latin typeface="+mn-lt"/>
                <a:ea typeface="+mn-ea"/>
                <a:cs typeface="+mn-cs"/>
              </a:defRPr>
            </a:lvl9pPr>
          </a:lstStyle>
          <a:p>
            <a:pPr>
              <a:lnSpc>
                <a:spcPct val="150000"/>
              </a:lnSpc>
            </a:pPr>
            <a:r>
              <a:rPr kumimoji="0" lang="en-US" altLang="zh-CN" sz="2800" b="1" i="0" strike="noStrike" kern="1200" cap="none" spc="0" normalizeH="0" baseline="0" noProof="0">
                <a:ln>
                  <a:noFill/>
                </a:ln>
                <a:solidFill>
                  <a:srgbClr val="FF0000"/>
                </a:solidFill>
                <a:effectLst/>
                <a:uLnTx/>
                <a:uFill>
                  <a:solidFill>
                    <a:srgbClr val="000000"/>
                  </a:solidFill>
                </a:uFill>
                <a:latin typeface="Times New Roman" panose="02020603050405020304" pitchFamily="9"/>
                <a:ea typeface="宋体" panose="02010600030101010101" pitchFamily="2" charset="-122"/>
                <a:cs typeface="Times New Roman" panose="02020603050405020304" pitchFamily="9"/>
              </a:rPr>
              <a:t>are very similar to</a:t>
            </a:r>
            <a:r>
              <a:rPr kumimoji="0" lang="zh-CN" altLang="zh-CN" sz="2800" b="1" i="0" strike="noStrike" kern="1200" cap="none" spc="0" normalizeH="0" baseline="0" noProof="0">
                <a:ln>
                  <a:noFill/>
                </a:ln>
                <a:solidFill>
                  <a:srgbClr val="FF0000"/>
                </a:solidFill>
                <a:effectLst/>
                <a:uLnTx/>
                <a:uFill>
                  <a:solidFill>
                    <a:srgbClr val="000000"/>
                  </a:solidFill>
                </a:uFill>
                <a:latin typeface="Times New Roman" panose="02020603050405020304" pitchFamily="9"/>
                <a:ea typeface="宋体" panose="02010600030101010101" pitchFamily="2" charset="-122"/>
                <a:cs typeface="Courier New" panose="02070309020205020404" pitchFamily="9"/>
              </a:rPr>
              <a:t>　</a:t>
            </a:r>
            <a:endParaRPr lang="zh-CN" altLang="en-US">
              <a:solidFill>
                <a:srgbClr val="FF0000"/>
              </a:solidFill>
            </a:endParaRPr>
          </a:p>
        </p:txBody>
      </p:sp>
      <p:sp>
        <p:nvSpPr>
          <p:cNvPr id="4" name="文本框 3" title=""/>
          <p:cNvSpPr txBox="1"/>
          <p:nvPr/>
        </p:nvSpPr>
        <p:spPr>
          <a:xfrm>
            <a:off x="3842261" y="4480456"/>
            <a:ext cx="2837561" cy="652666"/>
          </a:xfrm>
          <a:prstGeom prst="rect">
            <a:avLst/>
          </a:prstGeom>
          <a:noFill/>
        </p:spPr>
        <p:txBody>
          <a:bodyPr vert="horz" wrap="none" rtlCol="0">
            <a:noAutofit/>
          </a:bodyPr>
          <a:lstStyle>
            <a:lvl1pPr marL="0" algn="l" defTabSz="469265" rtl="0" eaLnBrk="1" latinLnBrk="0" hangingPunct="1">
              <a:defRPr sz="925" kern="1200">
                <a:solidFill>
                  <a:schemeClr val="tx1"/>
                </a:solidFill>
                <a:latin typeface="+mn-lt"/>
                <a:ea typeface="+mn-ea"/>
                <a:cs typeface="+mn-cs"/>
              </a:defRPr>
            </a:lvl1pPr>
            <a:lvl2pPr marL="234315" algn="l" defTabSz="469265" rtl="0" eaLnBrk="1" latinLnBrk="0" hangingPunct="1">
              <a:defRPr sz="925" kern="1200">
                <a:solidFill>
                  <a:schemeClr val="tx1"/>
                </a:solidFill>
                <a:latin typeface="+mn-lt"/>
                <a:ea typeface="+mn-ea"/>
                <a:cs typeface="+mn-cs"/>
              </a:defRPr>
            </a:lvl2pPr>
            <a:lvl3pPr marL="469265" algn="l" defTabSz="469265" rtl="0" eaLnBrk="1" latinLnBrk="0" hangingPunct="1">
              <a:defRPr sz="925" kern="1200">
                <a:solidFill>
                  <a:schemeClr val="tx1"/>
                </a:solidFill>
                <a:latin typeface="+mn-lt"/>
                <a:ea typeface="+mn-ea"/>
                <a:cs typeface="+mn-cs"/>
              </a:defRPr>
            </a:lvl3pPr>
            <a:lvl4pPr marL="703580" algn="l" defTabSz="469265" rtl="0" eaLnBrk="1" latinLnBrk="0" hangingPunct="1">
              <a:defRPr sz="925" kern="1200">
                <a:solidFill>
                  <a:schemeClr val="tx1"/>
                </a:solidFill>
                <a:latin typeface="+mn-lt"/>
                <a:ea typeface="+mn-ea"/>
                <a:cs typeface="+mn-cs"/>
              </a:defRPr>
            </a:lvl4pPr>
            <a:lvl5pPr marL="938530" algn="l" defTabSz="469265" rtl="0" eaLnBrk="1" latinLnBrk="0" hangingPunct="1">
              <a:defRPr sz="925" kern="1200">
                <a:solidFill>
                  <a:schemeClr val="tx1"/>
                </a:solidFill>
                <a:latin typeface="+mn-lt"/>
                <a:ea typeface="+mn-ea"/>
                <a:cs typeface="+mn-cs"/>
              </a:defRPr>
            </a:lvl5pPr>
            <a:lvl6pPr marL="1172845" algn="l" defTabSz="469265" rtl="0" eaLnBrk="1" latinLnBrk="0" hangingPunct="1">
              <a:defRPr sz="925" kern="1200">
                <a:solidFill>
                  <a:schemeClr val="tx1"/>
                </a:solidFill>
                <a:latin typeface="+mn-lt"/>
                <a:ea typeface="+mn-ea"/>
                <a:cs typeface="+mn-cs"/>
              </a:defRPr>
            </a:lvl6pPr>
            <a:lvl7pPr marL="1407795" algn="l" defTabSz="469265" rtl="0" eaLnBrk="1" latinLnBrk="0" hangingPunct="1">
              <a:defRPr sz="925" kern="1200">
                <a:solidFill>
                  <a:schemeClr val="tx1"/>
                </a:solidFill>
                <a:latin typeface="+mn-lt"/>
                <a:ea typeface="+mn-ea"/>
                <a:cs typeface="+mn-cs"/>
              </a:defRPr>
            </a:lvl7pPr>
            <a:lvl8pPr marL="1642110" algn="l" defTabSz="469265" rtl="0" eaLnBrk="1" latinLnBrk="0" hangingPunct="1">
              <a:defRPr sz="925" kern="1200">
                <a:solidFill>
                  <a:schemeClr val="tx1"/>
                </a:solidFill>
                <a:latin typeface="+mn-lt"/>
                <a:ea typeface="+mn-ea"/>
                <a:cs typeface="+mn-cs"/>
              </a:defRPr>
            </a:lvl8pPr>
            <a:lvl9pPr marL="1877060" algn="l" defTabSz="469265" rtl="0" eaLnBrk="1" latinLnBrk="0" hangingPunct="1">
              <a:defRPr sz="925" kern="1200">
                <a:solidFill>
                  <a:schemeClr val="tx1"/>
                </a:solidFill>
                <a:latin typeface="+mn-lt"/>
                <a:ea typeface="+mn-ea"/>
                <a:cs typeface="+mn-cs"/>
              </a:defRPr>
            </a:lvl9pPr>
          </a:lstStyle>
          <a:p>
            <a:pPr>
              <a:lnSpc>
                <a:spcPct val="150000"/>
              </a:lnSpc>
            </a:pPr>
            <a:r>
              <a:rPr kumimoji="0" lang="en-US" altLang="zh-CN" sz="2800" b="1" i="0" strike="noStrike" kern="1200" cap="none" spc="0" normalizeH="0" baseline="0" noProof="0">
                <a:ln>
                  <a:noFill/>
                </a:ln>
                <a:solidFill>
                  <a:srgbClr val="FF0000"/>
                </a:solidFill>
                <a:effectLst/>
                <a:uLnTx/>
                <a:uFill>
                  <a:solidFill>
                    <a:srgbClr val="000000"/>
                  </a:solidFill>
                </a:uFill>
                <a:latin typeface="Times New Roman" panose="02020603050405020304" pitchFamily="9"/>
                <a:ea typeface="宋体" panose="02010600030101010101" pitchFamily="2" charset="-122"/>
                <a:cs typeface="Times New Roman" panose="02020603050405020304" pitchFamily="9"/>
              </a:rPr>
              <a:t>primary school</a:t>
            </a:r>
            <a:r>
              <a:rPr kumimoji="0" lang="zh-CN" altLang="zh-CN" sz="2800" b="1" i="0" strike="noStrike" kern="1200" cap="none" spc="0" normalizeH="0" baseline="0" noProof="0">
                <a:ln>
                  <a:noFill/>
                </a:ln>
                <a:solidFill>
                  <a:srgbClr val="FF0000"/>
                </a:solidFill>
                <a:effectLst/>
                <a:uLnTx/>
                <a:uFill>
                  <a:solidFill>
                    <a:srgbClr val="000000"/>
                  </a:solidFill>
                </a:uFill>
                <a:latin typeface="Times New Roman" panose="02020603050405020304" pitchFamily="9"/>
                <a:ea typeface="宋体" panose="02010600030101010101" pitchFamily="2" charset="-122"/>
                <a:cs typeface="Courier New" panose="02070309020205020404" pitchFamily="9"/>
              </a:rPr>
              <a:t>　</a:t>
            </a:r>
            <a:endParaRPr lang="zh-CN" altLang="en-US">
              <a:solidFill>
                <a:srgbClr val="FF0000"/>
              </a:solidFil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p:stCondLst>
                              <p:cond delay="0"/>
                            </p:stCondLst>
                            <p:childTnLst>
                              <p:par>
                                <p:cTn id="17" presetID="2" presetClass="entr" presetSubtype="4" dur="500" fill="hold" grpId="0" nodeType="clickEffect">
                                  <p:stCondLst>
                                    <p:cond delay="0"/>
                                  </p:stCondLst>
                                  <p:childTnLst>
                                    <p:set>
                                      <p:cBhvr>
                                        <p:cTn id="18" dur="1" fill="hold">
                                          <p:stCondLst>
                                            <p:cond delay="0"/>
                                          </p:stCondLst>
                                        </p:cTn>
                                        <p:tgtEl>
                                          <p:spTgt spid="4">
                                            <p:txEl>
                                              <p:pRg st="0" end="0"/>
                                            </p:txEl>
                                          </p:spTgt>
                                        </p:tgtEl>
                                        <p:attrNameLst>
                                          <p:attrName>style.visibility</p:attrName>
                                        </p:attrNameLst>
                                      </p:cBhvr>
                                      <p:to>
                                        <p:strVal val="visible"/>
                                      </p:to>
                                    </p:set>
                                    <p:anim calcmode="lin" valueType="num">
                                      <p:cBhvr additive="base">
                                        <p:cTn id="19"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allAtOnce"/>
      <p:bldP spid="3" grpId="0" build="allAtOnce"/>
      <p:bldP spid="4" grpId="0" build="allAtOnce"/>
    </p:bldLst>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YT"/>
        <p:cNvGrpSpPr/>
        <p:nvPr/>
      </p:nvGrpSpPr>
      <p:grpSpPr>
        <a:xfrm>
          <a:off x="0" y="0"/>
          <a:ext cx="0" cy="0"/>
        </a:xfrm>
      </p:grpSpPr>
      <p:sp>
        <p:nvSpPr>
          <p:cNvPr id="10985" name="yt_shape_10985" title=""/>
          <p:cNvSpPr txBox="1"/>
          <p:nvPr/>
        </p:nvSpPr>
        <p:spPr>
          <a:xfrm>
            <a:off x="360079" y="720000"/>
            <a:ext cx="5588389" cy="564514"/>
          </a:xfrm>
          <a:prstGeom prst="rect">
            <a:avLst/>
          </a:prstGeom>
        </p:spPr>
        <p:txBody>
          <a:bodyPr vert="horz" wrap="none" lIns="0" tIns="0" rIns="0" bIns="0" rtlCol="0">
            <a:spAutoFit/>
          </a:bodyPr>
          <a:lstStyle>
            <a:lvl1pPr marL="0" algn="l" defTabSz="469265" rtl="0" eaLnBrk="1" latinLnBrk="0" hangingPunct="1">
              <a:defRPr sz="925" kern="1200">
                <a:solidFill>
                  <a:schemeClr val="tx1"/>
                </a:solidFill>
                <a:latin typeface="+mn-lt"/>
                <a:ea typeface="+mn-ea"/>
                <a:cs typeface="+mn-cs"/>
              </a:defRPr>
            </a:lvl1pPr>
            <a:lvl2pPr marL="234315" algn="l" defTabSz="469265" rtl="0" eaLnBrk="1" latinLnBrk="0" hangingPunct="1">
              <a:defRPr sz="925" kern="1200">
                <a:solidFill>
                  <a:schemeClr val="tx1"/>
                </a:solidFill>
                <a:latin typeface="+mn-lt"/>
                <a:ea typeface="+mn-ea"/>
                <a:cs typeface="+mn-cs"/>
              </a:defRPr>
            </a:lvl2pPr>
            <a:lvl3pPr marL="469265" algn="l" defTabSz="469265" rtl="0" eaLnBrk="1" latinLnBrk="0" hangingPunct="1">
              <a:defRPr sz="925" kern="1200">
                <a:solidFill>
                  <a:schemeClr val="tx1"/>
                </a:solidFill>
                <a:latin typeface="+mn-lt"/>
                <a:ea typeface="+mn-ea"/>
                <a:cs typeface="+mn-cs"/>
              </a:defRPr>
            </a:lvl3pPr>
            <a:lvl4pPr marL="703580" algn="l" defTabSz="469265" rtl="0" eaLnBrk="1" latinLnBrk="0" hangingPunct="1">
              <a:defRPr sz="925" kern="1200">
                <a:solidFill>
                  <a:schemeClr val="tx1"/>
                </a:solidFill>
                <a:latin typeface="+mn-lt"/>
                <a:ea typeface="+mn-ea"/>
                <a:cs typeface="+mn-cs"/>
              </a:defRPr>
            </a:lvl4pPr>
            <a:lvl5pPr marL="938530" algn="l" defTabSz="469265" rtl="0" eaLnBrk="1" latinLnBrk="0" hangingPunct="1">
              <a:defRPr sz="925" kern="1200">
                <a:solidFill>
                  <a:schemeClr val="tx1"/>
                </a:solidFill>
                <a:latin typeface="+mn-lt"/>
                <a:ea typeface="+mn-ea"/>
                <a:cs typeface="+mn-cs"/>
              </a:defRPr>
            </a:lvl5pPr>
            <a:lvl6pPr marL="1172845" algn="l" defTabSz="469265" rtl="0" eaLnBrk="1" latinLnBrk="0" hangingPunct="1">
              <a:defRPr sz="925" kern="1200">
                <a:solidFill>
                  <a:schemeClr val="tx1"/>
                </a:solidFill>
                <a:latin typeface="+mn-lt"/>
                <a:ea typeface="+mn-ea"/>
                <a:cs typeface="+mn-cs"/>
              </a:defRPr>
            </a:lvl6pPr>
            <a:lvl7pPr marL="1407795" algn="l" defTabSz="469265" rtl="0" eaLnBrk="1" latinLnBrk="0" hangingPunct="1">
              <a:defRPr sz="925" kern="1200">
                <a:solidFill>
                  <a:schemeClr val="tx1"/>
                </a:solidFill>
                <a:latin typeface="+mn-lt"/>
                <a:ea typeface="+mn-ea"/>
                <a:cs typeface="+mn-cs"/>
              </a:defRPr>
            </a:lvl7pPr>
            <a:lvl8pPr marL="1642110" algn="l" defTabSz="469265" rtl="0" eaLnBrk="1" latinLnBrk="0" hangingPunct="1">
              <a:defRPr sz="925" kern="1200">
                <a:solidFill>
                  <a:schemeClr val="tx1"/>
                </a:solidFill>
                <a:latin typeface="+mn-lt"/>
                <a:ea typeface="+mn-ea"/>
                <a:cs typeface="+mn-cs"/>
              </a:defRPr>
            </a:lvl8pPr>
            <a:lvl9pPr marL="1877060" algn="l" defTabSz="469265" rtl="0" eaLnBrk="1" latinLnBrk="0" hangingPunct="1">
              <a:defRPr sz="925" kern="1200">
                <a:solidFill>
                  <a:schemeClr val="tx1"/>
                </a:solidFill>
                <a:latin typeface="+mn-lt"/>
                <a:ea typeface="+mn-ea"/>
                <a:cs typeface="+mn-cs"/>
              </a:defRPr>
            </a:lvl9pPr>
          </a:lstStyle>
          <a:p>
            <a:pPr indent="713105" algn="just" eaLnBrk="1" latinLnBrk="0" hangingPunct="0">
              <a:lnSpc>
                <a:spcPct val="150000"/>
              </a:lnSpc>
            </a:pPr>
            <a:r>
              <a:rPr lang="en-US"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rPr>
              <a:t>4</a:t>
            </a:r>
            <a:r>
              <a:rPr lang="zh-CN"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rPr>
              <a:t>．他随时都能回答你的问题。</a:t>
            </a:r>
            <a:endParaRPr lang="zh-CN"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endParaRPr>
          </a:p>
        </p:txBody>
      </p:sp>
      <p:sp>
        <p:nvSpPr>
          <p:cNvPr id="10986" name="yt_shape_10986" title=""/>
          <p:cNvSpPr txBox="1"/>
          <p:nvPr/>
        </p:nvSpPr>
        <p:spPr>
          <a:xfrm>
            <a:off x="360079" y="1335302"/>
            <a:ext cx="8382231" cy="564514"/>
          </a:xfrm>
          <a:prstGeom prst="rect">
            <a:avLst/>
          </a:prstGeom>
        </p:spPr>
        <p:txBody>
          <a:bodyPr vert="horz" wrap="none" lIns="0" tIns="0" rIns="0" bIns="0" rtlCol="0">
            <a:spAutoFit/>
          </a:bodyPr>
          <a:lstStyle>
            <a:lvl1pPr marL="0" algn="l" defTabSz="469265" rtl="0" eaLnBrk="1" latinLnBrk="0" hangingPunct="1">
              <a:defRPr sz="925" kern="1200">
                <a:solidFill>
                  <a:schemeClr val="tx1"/>
                </a:solidFill>
                <a:latin typeface="+mn-lt"/>
                <a:ea typeface="+mn-ea"/>
                <a:cs typeface="+mn-cs"/>
              </a:defRPr>
            </a:lvl1pPr>
            <a:lvl2pPr marL="234315" algn="l" defTabSz="469265" rtl="0" eaLnBrk="1" latinLnBrk="0" hangingPunct="1">
              <a:defRPr sz="925" kern="1200">
                <a:solidFill>
                  <a:schemeClr val="tx1"/>
                </a:solidFill>
                <a:latin typeface="+mn-lt"/>
                <a:ea typeface="+mn-ea"/>
                <a:cs typeface="+mn-cs"/>
              </a:defRPr>
            </a:lvl2pPr>
            <a:lvl3pPr marL="469265" algn="l" defTabSz="469265" rtl="0" eaLnBrk="1" latinLnBrk="0" hangingPunct="1">
              <a:defRPr sz="925" kern="1200">
                <a:solidFill>
                  <a:schemeClr val="tx1"/>
                </a:solidFill>
                <a:latin typeface="+mn-lt"/>
                <a:ea typeface="+mn-ea"/>
                <a:cs typeface="+mn-cs"/>
              </a:defRPr>
            </a:lvl3pPr>
            <a:lvl4pPr marL="703580" algn="l" defTabSz="469265" rtl="0" eaLnBrk="1" latinLnBrk="0" hangingPunct="1">
              <a:defRPr sz="925" kern="1200">
                <a:solidFill>
                  <a:schemeClr val="tx1"/>
                </a:solidFill>
                <a:latin typeface="+mn-lt"/>
                <a:ea typeface="+mn-ea"/>
                <a:cs typeface="+mn-cs"/>
              </a:defRPr>
            </a:lvl4pPr>
            <a:lvl5pPr marL="938530" algn="l" defTabSz="469265" rtl="0" eaLnBrk="1" latinLnBrk="0" hangingPunct="1">
              <a:defRPr sz="925" kern="1200">
                <a:solidFill>
                  <a:schemeClr val="tx1"/>
                </a:solidFill>
                <a:latin typeface="+mn-lt"/>
                <a:ea typeface="+mn-ea"/>
                <a:cs typeface="+mn-cs"/>
              </a:defRPr>
            </a:lvl5pPr>
            <a:lvl6pPr marL="1172845" algn="l" defTabSz="469265" rtl="0" eaLnBrk="1" latinLnBrk="0" hangingPunct="1">
              <a:defRPr sz="925" kern="1200">
                <a:solidFill>
                  <a:schemeClr val="tx1"/>
                </a:solidFill>
                <a:latin typeface="+mn-lt"/>
                <a:ea typeface="+mn-ea"/>
                <a:cs typeface="+mn-cs"/>
              </a:defRPr>
            </a:lvl6pPr>
            <a:lvl7pPr marL="1407795" algn="l" defTabSz="469265" rtl="0" eaLnBrk="1" latinLnBrk="0" hangingPunct="1">
              <a:defRPr sz="925" kern="1200">
                <a:solidFill>
                  <a:schemeClr val="tx1"/>
                </a:solidFill>
                <a:latin typeface="+mn-lt"/>
                <a:ea typeface="+mn-ea"/>
                <a:cs typeface="+mn-cs"/>
              </a:defRPr>
            </a:lvl7pPr>
            <a:lvl8pPr marL="1642110" algn="l" defTabSz="469265" rtl="0" eaLnBrk="1" latinLnBrk="0" hangingPunct="1">
              <a:defRPr sz="925" kern="1200">
                <a:solidFill>
                  <a:schemeClr val="tx1"/>
                </a:solidFill>
                <a:latin typeface="+mn-lt"/>
                <a:ea typeface="+mn-ea"/>
                <a:cs typeface="+mn-cs"/>
              </a:defRPr>
            </a:lvl8pPr>
            <a:lvl9pPr marL="1877060" algn="l" defTabSz="469265" rtl="0" eaLnBrk="1" latinLnBrk="0" hangingPunct="1">
              <a:defRPr sz="925" kern="1200">
                <a:solidFill>
                  <a:schemeClr val="tx1"/>
                </a:solidFill>
                <a:latin typeface="+mn-lt"/>
                <a:ea typeface="+mn-ea"/>
                <a:cs typeface="+mn-cs"/>
              </a:defRPr>
            </a:lvl9pPr>
          </a:lstStyle>
          <a:p>
            <a:pPr indent="713105" algn="just" eaLnBrk="1" latinLnBrk="0" hangingPunct="0">
              <a:lnSpc>
                <a:spcPct val="150000"/>
              </a:lnSpc>
            </a:pPr>
            <a:r>
              <a:rPr lang="en-US"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rPr>
              <a:t>He </a:t>
            </a:r>
            <a:r>
              <a:rPr lang="zh-CN" altLang="zh-CN" sz="100" b="1" i="0" spc="-100">
                <a:solidFill>
                  <a:srgbClr val="FF0000"/>
                </a:solidFill>
                <a:effectLst/>
                <a:latin typeface="Times New Roman" panose="02020603050405020304" pitchFamily="9"/>
                <a:ea typeface="宋体" panose="02010600030101010101" pitchFamily="2" charset="-122"/>
                <a:cs typeface="Times New Roman" panose="02020603050405020304" pitchFamily="9"/>
              </a:rPr>
              <a:t> </a:t>
            </a:r>
            <a:r>
              <a:rPr lang="zh-CN" altLang="zh-CN" sz="2800" b="1" i="0" u="sng">
                <a:solidFill>
                  <a:srgbClr val="000000"/>
                </a:solidFill>
                <a:effectLst/>
                <a:uFill>
                  <a:solidFill>
                    <a:srgbClr val="000000"/>
                  </a:solidFill>
                </a:uFill>
                <a:latin typeface="Times New Roman" panose="02020603050405020304" pitchFamily="9"/>
                <a:ea typeface="宋体" panose="02010600030101010101" pitchFamily="2" charset="-122"/>
                <a:cs typeface="Times New Roman" panose="02020603050405020304" pitchFamily="9"/>
              </a:rPr>
              <a:t> </a:t>
            </a:r>
            <a:r>
              <a:rPr lang="zh-CN" altLang="zh-CN" sz="2800" b="1" i="0" u="sng">
                <a:solidFill>
                  <a:srgbClr val="FF0000"/>
                </a:solidFill>
                <a:effectLst/>
                <a:uFill>
                  <a:solidFill>
                    <a:srgbClr val="000000"/>
                  </a:solidFill>
                </a:uFill>
                <a:latin typeface="Times New Roman" panose="02020603050405020304" pitchFamily="9"/>
                <a:ea typeface="宋体" panose="02010600030101010101" pitchFamily="2" charset="-122"/>
                <a:cs typeface="Courier New" panose="02070309020205020404" pitchFamily="9"/>
              </a:rPr>
              <a:t>　</a:t>
            </a:r>
            <a:r>
              <a:rPr lang="en-US" altLang="zh-CN" sz="2800" b="1" i="0" u="sng">
                <a:solidFill>
                  <a:srgbClr val="FF0000">
                    <a:alpha val="0"/>
                  </a:srgbClr>
                </a:solidFill>
                <a:effectLst/>
                <a:uFill>
                  <a:solidFill>
                    <a:srgbClr val="000000"/>
                  </a:solidFill>
                </a:uFill>
                <a:latin typeface="Times New Roman" panose="02020603050405020304" pitchFamily="9"/>
                <a:ea typeface="宋体" panose="02010600030101010101" pitchFamily="2" charset="-122"/>
                <a:cs typeface="Times New Roman" panose="02020603050405020304" pitchFamily="9"/>
              </a:rPr>
              <a:t>is always there to</a:t>
            </a:r>
            <a:r>
              <a:rPr lang="zh-CN" altLang="zh-CN" sz="2800" b="1" i="0" u="sng">
                <a:solidFill>
                  <a:srgbClr val="FF0000">
                    <a:alpha val="0"/>
                  </a:srgbClr>
                </a:solidFill>
                <a:effectLst/>
                <a:uFill>
                  <a:solidFill>
                    <a:srgbClr val="000000"/>
                  </a:solidFill>
                </a:uFill>
                <a:latin typeface="Times New Roman" panose="02020603050405020304" pitchFamily="9"/>
                <a:ea typeface="宋体" panose="02010600030101010101" pitchFamily="2" charset="-122"/>
                <a:cs typeface="Courier New" panose="02070309020205020404" pitchFamily="9"/>
              </a:rPr>
              <a:t>　</a:t>
            </a:r>
            <a:r>
              <a:rPr lang="zh-CN" altLang="zh-CN" sz="2800" b="1" i="0" u="sng">
                <a:solidFill>
                  <a:srgbClr val="000000"/>
                </a:solidFill>
                <a:effectLst/>
                <a:uFill>
                  <a:solidFill>
                    <a:srgbClr val="000000"/>
                  </a:solidFill>
                </a:uFill>
                <a:latin typeface="Times New Roman" panose="02020603050405020304" pitchFamily="9"/>
                <a:ea typeface="宋体" panose="02010600030101010101" pitchFamily="2" charset="-122"/>
                <a:cs typeface="Times New Roman" panose="02020603050405020304" pitchFamily="9"/>
              </a:rPr>
              <a:t> </a:t>
            </a:r>
            <a:r>
              <a:rPr lang="zh-CN" altLang="zh-CN" sz="100" b="1" i="0" spc="-100">
                <a:noFill/>
                <a:effectLst/>
                <a:latin typeface="Times New Roman" panose="02020603050405020304" pitchFamily="9"/>
                <a:ea typeface="宋体" panose="02010600030101010101" pitchFamily="2" charset="-122"/>
                <a:cs typeface="Times New Roman" panose="02020603050405020304" pitchFamily="9"/>
              </a:rPr>
              <a:t>⁠</a:t>
            </a:r>
            <a:r>
              <a:rPr lang="en-US"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rPr>
              <a:t> answer your questions.</a:t>
            </a:r>
            <a:endParaRPr lang="en-US"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endParaRPr>
          </a:p>
        </p:txBody>
      </p:sp>
      <p:sp>
        <p:nvSpPr>
          <p:cNvPr id="10987" name="yt_shape_10987" title=""/>
          <p:cNvSpPr txBox="1"/>
          <p:nvPr/>
        </p:nvSpPr>
        <p:spPr>
          <a:xfrm>
            <a:off x="360079" y="1950604"/>
            <a:ext cx="10060767" cy="576376"/>
          </a:xfrm>
          <a:prstGeom prst="rect">
            <a:avLst/>
          </a:prstGeom>
        </p:spPr>
        <p:txBody>
          <a:bodyPr vert="horz" wrap="none" lIns="0" tIns="0" rIns="0" bIns="0" rtlCol="0">
            <a:spAutoFit/>
          </a:bodyPr>
          <a:lstStyle>
            <a:lvl1pPr marL="0" algn="l" defTabSz="469265" rtl="0" eaLnBrk="1" latinLnBrk="0" hangingPunct="1">
              <a:defRPr sz="925" kern="1200">
                <a:solidFill>
                  <a:schemeClr val="tx1"/>
                </a:solidFill>
                <a:latin typeface="+mn-lt"/>
                <a:ea typeface="+mn-ea"/>
                <a:cs typeface="+mn-cs"/>
              </a:defRPr>
            </a:lvl1pPr>
            <a:lvl2pPr marL="234315" algn="l" defTabSz="469265" rtl="0" eaLnBrk="1" latinLnBrk="0" hangingPunct="1">
              <a:defRPr sz="925" kern="1200">
                <a:solidFill>
                  <a:schemeClr val="tx1"/>
                </a:solidFill>
                <a:latin typeface="+mn-lt"/>
                <a:ea typeface="+mn-ea"/>
                <a:cs typeface="+mn-cs"/>
              </a:defRPr>
            </a:lvl2pPr>
            <a:lvl3pPr marL="469265" algn="l" defTabSz="469265" rtl="0" eaLnBrk="1" latinLnBrk="0" hangingPunct="1">
              <a:defRPr sz="925" kern="1200">
                <a:solidFill>
                  <a:schemeClr val="tx1"/>
                </a:solidFill>
                <a:latin typeface="+mn-lt"/>
                <a:ea typeface="+mn-ea"/>
                <a:cs typeface="+mn-cs"/>
              </a:defRPr>
            </a:lvl3pPr>
            <a:lvl4pPr marL="703580" algn="l" defTabSz="469265" rtl="0" eaLnBrk="1" latinLnBrk="0" hangingPunct="1">
              <a:defRPr sz="925" kern="1200">
                <a:solidFill>
                  <a:schemeClr val="tx1"/>
                </a:solidFill>
                <a:latin typeface="+mn-lt"/>
                <a:ea typeface="+mn-ea"/>
                <a:cs typeface="+mn-cs"/>
              </a:defRPr>
            </a:lvl4pPr>
            <a:lvl5pPr marL="938530" algn="l" defTabSz="469265" rtl="0" eaLnBrk="1" latinLnBrk="0" hangingPunct="1">
              <a:defRPr sz="925" kern="1200">
                <a:solidFill>
                  <a:schemeClr val="tx1"/>
                </a:solidFill>
                <a:latin typeface="+mn-lt"/>
                <a:ea typeface="+mn-ea"/>
                <a:cs typeface="+mn-cs"/>
              </a:defRPr>
            </a:lvl5pPr>
            <a:lvl6pPr marL="1172845" algn="l" defTabSz="469265" rtl="0" eaLnBrk="1" latinLnBrk="0" hangingPunct="1">
              <a:defRPr sz="925" kern="1200">
                <a:solidFill>
                  <a:schemeClr val="tx1"/>
                </a:solidFill>
                <a:latin typeface="+mn-lt"/>
                <a:ea typeface="+mn-ea"/>
                <a:cs typeface="+mn-cs"/>
              </a:defRPr>
            </a:lvl6pPr>
            <a:lvl7pPr marL="1407795" algn="l" defTabSz="469265" rtl="0" eaLnBrk="1" latinLnBrk="0" hangingPunct="1">
              <a:defRPr sz="925" kern="1200">
                <a:solidFill>
                  <a:schemeClr val="tx1"/>
                </a:solidFill>
                <a:latin typeface="+mn-lt"/>
                <a:ea typeface="+mn-ea"/>
                <a:cs typeface="+mn-cs"/>
              </a:defRPr>
            </a:lvl7pPr>
            <a:lvl8pPr marL="1642110" algn="l" defTabSz="469265" rtl="0" eaLnBrk="1" latinLnBrk="0" hangingPunct="1">
              <a:defRPr sz="925" kern="1200">
                <a:solidFill>
                  <a:schemeClr val="tx1"/>
                </a:solidFill>
                <a:latin typeface="+mn-lt"/>
                <a:ea typeface="+mn-ea"/>
                <a:cs typeface="+mn-cs"/>
              </a:defRPr>
            </a:lvl8pPr>
            <a:lvl9pPr marL="1877060" algn="l" defTabSz="469265" rtl="0" eaLnBrk="1" latinLnBrk="0" hangingPunct="1">
              <a:defRPr sz="925" kern="1200">
                <a:solidFill>
                  <a:schemeClr val="tx1"/>
                </a:solidFill>
                <a:latin typeface="+mn-lt"/>
                <a:ea typeface="+mn-ea"/>
                <a:cs typeface="+mn-cs"/>
              </a:defRPr>
            </a:lvl9pPr>
          </a:lstStyle>
          <a:p>
            <a:pPr indent="713105" algn="just" eaLnBrk="1" latinLnBrk="0" hangingPunct="0">
              <a:lnSpc>
                <a:spcPct val="150000"/>
              </a:lnSpc>
            </a:pPr>
            <a:r>
              <a:rPr lang="en-US"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rPr>
              <a:t>5</a:t>
            </a:r>
            <a:r>
              <a:rPr lang="zh-CN"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rPr>
              <a:t>．</a:t>
            </a:r>
            <a:r>
              <a:rPr lang="zh-CN" altLang="zh-CN" sz="2800" b="1" i="0" u="none">
                <a:solidFill>
                  <a:srgbClr val="000000"/>
                </a:solidFill>
                <a:effectLst/>
                <a:latin typeface="Times New Roman" panose="02020603050405020304" pitchFamily="9"/>
                <a:ea typeface="华文楷体" pitchFamily="9"/>
                <a:cs typeface="Times New Roman" panose="02020603050405020304" pitchFamily="9"/>
              </a:rPr>
              <a:t>【提升题】</a:t>
            </a:r>
            <a:r>
              <a:rPr lang="zh-CN"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rPr>
              <a:t>那个女孩在数学方面有天赋。</a:t>
            </a:r>
            <a:r>
              <a:rPr lang="en-US"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rPr>
              <a:t>(be talented in)</a:t>
            </a:r>
            <a:endParaRPr lang="en-US" altLang="zh-CN" sz="2800" b="1" i="0" u="none">
              <a:solidFill>
                <a:srgbClr val="000000"/>
              </a:solidFill>
              <a:effectLst/>
              <a:latin typeface="Times New Roman" panose="02020603050405020304" pitchFamily="9"/>
              <a:ea typeface="宋体" panose="02010600030101010101" pitchFamily="2" charset="-122"/>
              <a:cs typeface="Times New Roman" panose="02020603050405020304" pitchFamily="9"/>
            </a:endParaRPr>
          </a:p>
        </p:txBody>
      </p:sp>
      <p:sp>
        <p:nvSpPr>
          <p:cNvPr id="10988" name="yt_shape_10988" title=""/>
          <p:cNvSpPr txBox="1"/>
          <p:nvPr/>
        </p:nvSpPr>
        <p:spPr>
          <a:xfrm>
            <a:off x="360079" y="2577768"/>
            <a:ext cx="6101350" cy="564514"/>
          </a:xfrm>
          <a:prstGeom prst="rect">
            <a:avLst/>
          </a:prstGeom>
        </p:spPr>
        <p:txBody>
          <a:bodyPr vert="horz" wrap="none" lIns="0" tIns="0" rIns="0" bIns="0" rtlCol="0">
            <a:spAutoFit/>
          </a:bodyPr>
          <a:lstStyle>
            <a:lvl1pPr marL="0" algn="l" defTabSz="469265" rtl="0" eaLnBrk="1" latinLnBrk="0" hangingPunct="1">
              <a:defRPr sz="925" kern="1200">
                <a:solidFill>
                  <a:schemeClr val="tx1"/>
                </a:solidFill>
                <a:latin typeface="+mn-lt"/>
                <a:ea typeface="+mn-ea"/>
                <a:cs typeface="+mn-cs"/>
              </a:defRPr>
            </a:lvl1pPr>
            <a:lvl2pPr marL="234315" algn="l" defTabSz="469265" rtl="0" eaLnBrk="1" latinLnBrk="0" hangingPunct="1">
              <a:defRPr sz="925" kern="1200">
                <a:solidFill>
                  <a:schemeClr val="tx1"/>
                </a:solidFill>
                <a:latin typeface="+mn-lt"/>
                <a:ea typeface="+mn-ea"/>
                <a:cs typeface="+mn-cs"/>
              </a:defRPr>
            </a:lvl2pPr>
            <a:lvl3pPr marL="469265" algn="l" defTabSz="469265" rtl="0" eaLnBrk="1" latinLnBrk="0" hangingPunct="1">
              <a:defRPr sz="925" kern="1200">
                <a:solidFill>
                  <a:schemeClr val="tx1"/>
                </a:solidFill>
                <a:latin typeface="+mn-lt"/>
                <a:ea typeface="+mn-ea"/>
                <a:cs typeface="+mn-cs"/>
              </a:defRPr>
            </a:lvl3pPr>
            <a:lvl4pPr marL="703580" algn="l" defTabSz="469265" rtl="0" eaLnBrk="1" latinLnBrk="0" hangingPunct="1">
              <a:defRPr sz="925" kern="1200">
                <a:solidFill>
                  <a:schemeClr val="tx1"/>
                </a:solidFill>
                <a:latin typeface="+mn-lt"/>
                <a:ea typeface="+mn-ea"/>
                <a:cs typeface="+mn-cs"/>
              </a:defRPr>
            </a:lvl4pPr>
            <a:lvl5pPr marL="938530" algn="l" defTabSz="469265" rtl="0" eaLnBrk="1" latinLnBrk="0" hangingPunct="1">
              <a:defRPr sz="925" kern="1200">
                <a:solidFill>
                  <a:schemeClr val="tx1"/>
                </a:solidFill>
                <a:latin typeface="+mn-lt"/>
                <a:ea typeface="+mn-ea"/>
                <a:cs typeface="+mn-cs"/>
              </a:defRPr>
            </a:lvl5pPr>
            <a:lvl6pPr marL="1172845" algn="l" defTabSz="469265" rtl="0" eaLnBrk="1" latinLnBrk="0" hangingPunct="1">
              <a:defRPr sz="925" kern="1200">
                <a:solidFill>
                  <a:schemeClr val="tx1"/>
                </a:solidFill>
                <a:latin typeface="+mn-lt"/>
                <a:ea typeface="+mn-ea"/>
                <a:cs typeface="+mn-cs"/>
              </a:defRPr>
            </a:lvl6pPr>
            <a:lvl7pPr marL="1407795" algn="l" defTabSz="469265" rtl="0" eaLnBrk="1" latinLnBrk="0" hangingPunct="1">
              <a:defRPr sz="925" kern="1200">
                <a:solidFill>
                  <a:schemeClr val="tx1"/>
                </a:solidFill>
                <a:latin typeface="+mn-lt"/>
                <a:ea typeface="+mn-ea"/>
                <a:cs typeface="+mn-cs"/>
              </a:defRPr>
            </a:lvl7pPr>
            <a:lvl8pPr marL="1642110" algn="l" defTabSz="469265" rtl="0" eaLnBrk="1" latinLnBrk="0" hangingPunct="1">
              <a:defRPr sz="925" kern="1200">
                <a:solidFill>
                  <a:schemeClr val="tx1"/>
                </a:solidFill>
                <a:latin typeface="+mn-lt"/>
                <a:ea typeface="+mn-ea"/>
                <a:cs typeface="+mn-cs"/>
              </a:defRPr>
            </a:lvl8pPr>
            <a:lvl9pPr marL="1877060" algn="l" defTabSz="469265" rtl="0" eaLnBrk="1" latinLnBrk="0" hangingPunct="1">
              <a:defRPr sz="925" kern="1200">
                <a:solidFill>
                  <a:schemeClr val="tx1"/>
                </a:solidFill>
                <a:latin typeface="+mn-lt"/>
                <a:ea typeface="+mn-ea"/>
                <a:cs typeface="+mn-cs"/>
              </a:defRPr>
            </a:lvl9pPr>
          </a:lstStyle>
          <a:p>
            <a:pPr indent="713105" algn="just" eaLnBrk="1" latinLnBrk="0" hangingPunct="0">
              <a:lnSpc>
                <a:spcPct val="150000"/>
              </a:lnSpc>
            </a:pPr>
            <a:r>
              <a:rPr lang="zh-CN" altLang="zh-CN" sz="100" b="1" i="0" spc="-100">
                <a:solidFill>
                  <a:srgbClr val="FF0000"/>
                </a:solidFill>
                <a:effectLst/>
                <a:latin typeface="Times New Roman" panose="02020603050405020304" pitchFamily="9"/>
                <a:ea typeface="宋体" panose="02010600030101010101" pitchFamily="2" charset="-122"/>
                <a:cs typeface="Times New Roman" panose="02020603050405020304" pitchFamily="9"/>
              </a:rPr>
              <a:t> </a:t>
            </a:r>
            <a:r>
              <a:rPr lang="zh-CN" altLang="zh-CN" sz="2800" b="1" i="0" u="sng">
                <a:solidFill>
                  <a:srgbClr val="000000"/>
                </a:solidFill>
                <a:effectLst/>
                <a:uFill>
                  <a:solidFill>
                    <a:srgbClr val="000000"/>
                  </a:solidFill>
                </a:uFill>
                <a:latin typeface="Times New Roman" panose="02020603050405020304" pitchFamily="9"/>
                <a:ea typeface="宋体" panose="02010600030101010101" pitchFamily="2" charset="-122"/>
                <a:cs typeface="Times New Roman" panose="02020603050405020304" pitchFamily="9"/>
              </a:rPr>
              <a:t>  </a:t>
            </a:r>
            <a:r>
              <a:rPr lang="zh-CN" altLang="zh-CN" sz="2800" b="1" i="0" u="sng">
                <a:solidFill>
                  <a:srgbClr val="FF0000"/>
                </a:solidFill>
                <a:effectLst/>
                <a:uFill>
                  <a:solidFill>
                    <a:srgbClr val="000000"/>
                  </a:solidFill>
                </a:uFill>
                <a:latin typeface="Times New Roman" panose="02020603050405020304" pitchFamily="9"/>
                <a:ea typeface="宋体" panose="02010600030101010101" pitchFamily="2" charset="-122"/>
                <a:cs typeface="Courier New" panose="02070309020205020404" pitchFamily="9"/>
              </a:rPr>
              <a:t>　</a:t>
            </a:r>
            <a:r>
              <a:rPr lang="en-US" altLang="zh-CN" sz="2800" b="1" i="0" u="sng">
                <a:solidFill>
                  <a:srgbClr val="FF0000">
                    <a:alpha val="0"/>
                  </a:srgbClr>
                </a:solidFill>
                <a:effectLst/>
                <a:uFill>
                  <a:solidFill>
                    <a:srgbClr val="000000"/>
                  </a:solidFill>
                </a:uFill>
                <a:latin typeface="Times New Roman" panose="02020603050405020304" pitchFamily="9"/>
                <a:ea typeface="宋体" panose="02010600030101010101" pitchFamily="2" charset="-122"/>
                <a:cs typeface="Times New Roman" panose="02020603050405020304" pitchFamily="9"/>
              </a:rPr>
              <a:t>That girl is talented in math.</a:t>
            </a:r>
            <a:r>
              <a:rPr lang="zh-CN" altLang="zh-CN" sz="2800" b="1" i="0" u="sng">
                <a:solidFill>
                  <a:srgbClr val="FF0000">
                    <a:alpha val="0"/>
                  </a:srgbClr>
                </a:solidFill>
                <a:effectLst/>
                <a:uFill>
                  <a:solidFill>
                    <a:srgbClr val="000000"/>
                  </a:solidFill>
                </a:uFill>
                <a:latin typeface="Times New Roman" panose="02020603050405020304" pitchFamily="9"/>
                <a:ea typeface="宋体" panose="02010600030101010101" pitchFamily="2" charset="-122"/>
                <a:cs typeface="Courier New" panose="02070309020205020404" pitchFamily="9"/>
              </a:rPr>
              <a:t>　</a:t>
            </a:r>
            <a:r>
              <a:rPr lang="zh-CN" altLang="zh-CN" sz="2800" b="1" i="0" u="sng">
                <a:solidFill>
                  <a:srgbClr val="000000"/>
                </a:solidFill>
                <a:effectLst/>
                <a:uFill>
                  <a:solidFill>
                    <a:srgbClr val="000000"/>
                  </a:solidFill>
                </a:uFill>
                <a:latin typeface="Times New Roman" panose="02020603050405020304" pitchFamily="9"/>
                <a:ea typeface="宋体" panose="02010600030101010101" pitchFamily="2" charset="-122"/>
                <a:cs typeface="Times New Roman" panose="02020603050405020304" pitchFamily="9"/>
              </a:rPr>
              <a:t> </a:t>
            </a:r>
            <a:r>
              <a:rPr lang="zh-CN" altLang="zh-CN" sz="100" b="1" i="0" spc="-100">
                <a:noFill/>
                <a:effectLst/>
                <a:latin typeface="Times New Roman" panose="02020603050405020304" pitchFamily="9"/>
                <a:ea typeface="宋体" panose="02010600030101010101" pitchFamily="2" charset="-122"/>
                <a:cs typeface="Times New Roman" panose="02020603050405020304" pitchFamily="9"/>
              </a:rPr>
              <a:t>⁠</a:t>
            </a:r>
            <a:endParaRPr lang="zh-CN" altLang="zh-CN" sz="100" b="1" i="0" spc="-100">
              <a:noFill/>
              <a:effectLst/>
              <a:latin typeface="Times New Roman" panose="02020603050405020304" pitchFamily="9"/>
              <a:ea typeface="宋体" panose="02010600030101010101" pitchFamily="2" charset="-122"/>
              <a:cs typeface="Times New Roman" panose="02020603050405020304" pitchFamily="9"/>
            </a:endParaRPr>
          </a:p>
        </p:txBody>
      </p:sp>
      <p:sp>
        <p:nvSpPr>
          <p:cNvPr id="2" name="文本框 1" title=""/>
          <p:cNvSpPr txBox="1"/>
          <p:nvPr/>
        </p:nvSpPr>
        <p:spPr>
          <a:xfrm>
            <a:off x="1951548" y="1255278"/>
            <a:ext cx="3147061" cy="652666"/>
          </a:xfrm>
          <a:prstGeom prst="rect">
            <a:avLst/>
          </a:prstGeom>
          <a:noFill/>
        </p:spPr>
        <p:txBody>
          <a:bodyPr vert="horz" wrap="none" rtlCol="0">
            <a:noAutofit/>
          </a:bodyPr>
          <a:lstStyle>
            <a:lvl1pPr marL="0" algn="l" defTabSz="469265" rtl="0" eaLnBrk="1" latinLnBrk="0" hangingPunct="1">
              <a:defRPr sz="925" kern="1200">
                <a:solidFill>
                  <a:schemeClr val="tx1"/>
                </a:solidFill>
                <a:latin typeface="+mn-lt"/>
                <a:ea typeface="+mn-ea"/>
                <a:cs typeface="+mn-cs"/>
              </a:defRPr>
            </a:lvl1pPr>
            <a:lvl2pPr marL="234315" algn="l" defTabSz="469265" rtl="0" eaLnBrk="1" latinLnBrk="0" hangingPunct="1">
              <a:defRPr sz="925" kern="1200">
                <a:solidFill>
                  <a:schemeClr val="tx1"/>
                </a:solidFill>
                <a:latin typeface="+mn-lt"/>
                <a:ea typeface="+mn-ea"/>
                <a:cs typeface="+mn-cs"/>
              </a:defRPr>
            </a:lvl2pPr>
            <a:lvl3pPr marL="469265" algn="l" defTabSz="469265" rtl="0" eaLnBrk="1" latinLnBrk="0" hangingPunct="1">
              <a:defRPr sz="925" kern="1200">
                <a:solidFill>
                  <a:schemeClr val="tx1"/>
                </a:solidFill>
                <a:latin typeface="+mn-lt"/>
                <a:ea typeface="+mn-ea"/>
                <a:cs typeface="+mn-cs"/>
              </a:defRPr>
            </a:lvl3pPr>
            <a:lvl4pPr marL="703580" algn="l" defTabSz="469265" rtl="0" eaLnBrk="1" latinLnBrk="0" hangingPunct="1">
              <a:defRPr sz="925" kern="1200">
                <a:solidFill>
                  <a:schemeClr val="tx1"/>
                </a:solidFill>
                <a:latin typeface="+mn-lt"/>
                <a:ea typeface="+mn-ea"/>
                <a:cs typeface="+mn-cs"/>
              </a:defRPr>
            </a:lvl4pPr>
            <a:lvl5pPr marL="938530" algn="l" defTabSz="469265" rtl="0" eaLnBrk="1" latinLnBrk="0" hangingPunct="1">
              <a:defRPr sz="925" kern="1200">
                <a:solidFill>
                  <a:schemeClr val="tx1"/>
                </a:solidFill>
                <a:latin typeface="+mn-lt"/>
                <a:ea typeface="+mn-ea"/>
                <a:cs typeface="+mn-cs"/>
              </a:defRPr>
            </a:lvl5pPr>
            <a:lvl6pPr marL="1172845" algn="l" defTabSz="469265" rtl="0" eaLnBrk="1" latinLnBrk="0" hangingPunct="1">
              <a:defRPr sz="925" kern="1200">
                <a:solidFill>
                  <a:schemeClr val="tx1"/>
                </a:solidFill>
                <a:latin typeface="+mn-lt"/>
                <a:ea typeface="+mn-ea"/>
                <a:cs typeface="+mn-cs"/>
              </a:defRPr>
            </a:lvl6pPr>
            <a:lvl7pPr marL="1407795" algn="l" defTabSz="469265" rtl="0" eaLnBrk="1" latinLnBrk="0" hangingPunct="1">
              <a:defRPr sz="925" kern="1200">
                <a:solidFill>
                  <a:schemeClr val="tx1"/>
                </a:solidFill>
                <a:latin typeface="+mn-lt"/>
                <a:ea typeface="+mn-ea"/>
                <a:cs typeface="+mn-cs"/>
              </a:defRPr>
            </a:lvl7pPr>
            <a:lvl8pPr marL="1642110" algn="l" defTabSz="469265" rtl="0" eaLnBrk="1" latinLnBrk="0" hangingPunct="1">
              <a:defRPr sz="925" kern="1200">
                <a:solidFill>
                  <a:schemeClr val="tx1"/>
                </a:solidFill>
                <a:latin typeface="+mn-lt"/>
                <a:ea typeface="+mn-ea"/>
                <a:cs typeface="+mn-cs"/>
              </a:defRPr>
            </a:lvl8pPr>
            <a:lvl9pPr marL="1877060" algn="l" defTabSz="469265" rtl="0" eaLnBrk="1" latinLnBrk="0" hangingPunct="1">
              <a:defRPr sz="925" kern="1200">
                <a:solidFill>
                  <a:schemeClr val="tx1"/>
                </a:solidFill>
                <a:latin typeface="+mn-lt"/>
                <a:ea typeface="+mn-ea"/>
                <a:cs typeface="+mn-cs"/>
              </a:defRPr>
            </a:lvl9pPr>
          </a:lstStyle>
          <a:p>
            <a:pPr>
              <a:lnSpc>
                <a:spcPct val="150000"/>
              </a:lnSpc>
            </a:pPr>
            <a:r>
              <a:rPr kumimoji="0" lang="en-US" altLang="zh-CN" sz="2800" b="1" i="0" strike="noStrike" kern="1200" cap="none" spc="0" normalizeH="0" baseline="0" noProof="0">
                <a:ln>
                  <a:noFill/>
                </a:ln>
                <a:solidFill>
                  <a:srgbClr val="FF0000"/>
                </a:solidFill>
                <a:effectLst/>
                <a:uLnTx/>
                <a:uFill>
                  <a:solidFill>
                    <a:srgbClr val="000000"/>
                  </a:solidFill>
                </a:uFill>
                <a:latin typeface="Times New Roman" panose="02020603050405020304" pitchFamily="9"/>
                <a:ea typeface="宋体" panose="02010600030101010101" pitchFamily="2" charset="-122"/>
                <a:cs typeface="Times New Roman" panose="02020603050405020304" pitchFamily="9"/>
              </a:rPr>
              <a:t>is always there to</a:t>
            </a:r>
            <a:r>
              <a:rPr kumimoji="0" lang="zh-CN" altLang="zh-CN" sz="2800" b="1" i="0" strike="noStrike" kern="1200" cap="none" spc="0" normalizeH="0" baseline="0" noProof="0">
                <a:ln>
                  <a:noFill/>
                </a:ln>
                <a:solidFill>
                  <a:srgbClr val="FF0000"/>
                </a:solidFill>
                <a:effectLst/>
                <a:uLnTx/>
                <a:uFill>
                  <a:solidFill>
                    <a:srgbClr val="000000"/>
                  </a:solidFill>
                </a:uFill>
                <a:latin typeface="Times New Roman" panose="02020603050405020304" pitchFamily="9"/>
                <a:ea typeface="宋体" panose="02010600030101010101" pitchFamily="2" charset="-122"/>
                <a:cs typeface="Courier New" panose="02070309020205020404" pitchFamily="9"/>
              </a:rPr>
              <a:t>　</a:t>
            </a:r>
            <a:endParaRPr lang="zh-CN" altLang="en-US">
              <a:solidFill>
                <a:srgbClr val="FF0000"/>
              </a:solidFill>
            </a:endParaRPr>
          </a:p>
        </p:txBody>
      </p:sp>
      <p:sp>
        <p:nvSpPr>
          <p:cNvPr id="3" name="文本框 2" title=""/>
          <p:cNvSpPr txBox="1"/>
          <p:nvPr/>
        </p:nvSpPr>
        <p:spPr>
          <a:xfrm>
            <a:off x="1518161" y="2497744"/>
            <a:ext cx="4885436" cy="652666"/>
          </a:xfrm>
          <a:prstGeom prst="rect">
            <a:avLst/>
          </a:prstGeom>
          <a:noFill/>
        </p:spPr>
        <p:txBody>
          <a:bodyPr vert="horz" wrap="none" rtlCol="0">
            <a:noAutofit/>
          </a:bodyPr>
          <a:lstStyle>
            <a:lvl1pPr marL="0" algn="l" defTabSz="469265" rtl="0" eaLnBrk="1" latinLnBrk="0" hangingPunct="1">
              <a:defRPr sz="925" kern="1200">
                <a:solidFill>
                  <a:schemeClr val="tx1"/>
                </a:solidFill>
                <a:latin typeface="+mn-lt"/>
                <a:ea typeface="+mn-ea"/>
                <a:cs typeface="+mn-cs"/>
              </a:defRPr>
            </a:lvl1pPr>
            <a:lvl2pPr marL="234315" algn="l" defTabSz="469265" rtl="0" eaLnBrk="1" latinLnBrk="0" hangingPunct="1">
              <a:defRPr sz="925" kern="1200">
                <a:solidFill>
                  <a:schemeClr val="tx1"/>
                </a:solidFill>
                <a:latin typeface="+mn-lt"/>
                <a:ea typeface="+mn-ea"/>
                <a:cs typeface="+mn-cs"/>
              </a:defRPr>
            </a:lvl2pPr>
            <a:lvl3pPr marL="469265" algn="l" defTabSz="469265" rtl="0" eaLnBrk="1" latinLnBrk="0" hangingPunct="1">
              <a:defRPr sz="925" kern="1200">
                <a:solidFill>
                  <a:schemeClr val="tx1"/>
                </a:solidFill>
                <a:latin typeface="+mn-lt"/>
                <a:ea typeface="+mn-ea"/>
                <a:cs typeface="+mn-cs"/>
              </a:defRPr>
            </a:lvl3pPr>
            <a:lvl4pPr marL="703580" algn="l" defTabSz="469265" rtl="0" eaLnBrk="1" latinLnBrk="0" hangingPunct="1">
              <a:defRPr sz="925" kern="1200">
                <a:solidFill>
                  <a:schemeClr val="tx1"/>
                </a:solidFill>
                <a:latin typeface="+mn-lt"/>
                <a:ea typeface="+mn-ea"/>
                <a:cs typeface="+mn-cs"/>
              </a:defRPr>
            </a:lvl4pPr>
            <a:lvl5pPr marL="938530" algn="l" defTabSz="469265" rtl="0" eaLnBrk="1" latinLnBrk="0" hangingPunct="1">
              <a:defRPr sz="925" kern="1200">
                <a:solidFill>
                  <a:schemeClr val="tx1"/>
                </a:solidFill>
                <a:latin typeface="+mn-lt"/>
                <a:ea typeface="+mn-ea"/>
                <a:cs typeface="+mn-cs"/>
              </a:defRPr>
            </a:lvl5pPr>
            <a:lvl6pPr marL="1172845" algn="l" defTabSz="469265" rtl="0" eaLnBrk="1" latinLnBrk="0" hangingPunct="1">
              <a:defRPr sz="925" kern="1200">
                <a:solidFill>
                  <a:schemeClr val="tx1"/>
                </a:solidFill>
                <a:latin typeface="+mn-lt"/>
                <a:ea typeface="+mn-ea"/>
                <a:cs typeface="+mn-cs"/>
              </a:defRPr>
            </a:lvl6pPr>
            <a:lvl7pPr marL="1407795" algn="l" defTabSz="469265" rtl="0" eaLnBrk="1" latinLnBrk="0" hangingPunct="1">
              <a:defRPr sz="925" kern="1200">
                <a:solidFill>
                  <a:schemeClr val="tx1"/>
                </a:solidFill>
                <a:latin typeface="+mn-lt"/>
                <a:ea typeface="+mn-ea"/>
                <a:cs typeface="+mn-cs"/>
              </a:defRPr>
            </a:lvl7pPr>
            <a:lvl8pPr marL="1642110" algn="l" defTabSz="469265" rtl="0" eaLnBrk="1" latinLnBrk="0" hangingPunct="1">
              <a:defRPr sz="925" kern="1200">
                <a:solidFill>
                  <a:schemeClr val="tx1"/>
                </a:solidFill>
                <a:latin typeface="+mn-lt"/>
                <a:ea typeface="+mn-ea"/>
                <a:cs typeface="+mn-cs"/>
              </a:defRPr>
            </a:lvl8pPr>
            <a:lvl9pPr marL="1877060" algn="l" defTabSz="469265" rtl="0" eaLnBrk="1" latinLnBrk="0" hangingPunct="1">
              <a:defRPr sz="925" kern="1200">
                <a:solidFill>
                  <a:schemeClr val="tx1"/>
                </a:solidFill>
                <a:latin typeface="+mn-lt"/>
                <a:ea typeface="+mn-ea"/>
                <a:cs typeface="+mn-cs"/>
              </a:defRPr>
            </a:lvl9pPr>
          </a:lstStyle>
          <a:p>
            <a:pPr>
              <a:lnSpc>
                <a:spcPct val="150000"/>
              </a:lnSpc>
            </a:pPr>
            <a:r>
              <a:rPr kumimoji="0" lang="en-US" altLang="zh-CN" sz="2800" b="1" i="0" strike="noStrike" kern="1200" cap="none" spc="0" normalizeH="0" baseline="0" noProof="0">
                <a:ln>
                  <a:noFill/>
                </a:ln>
                <a:solidFill>
                  <a:srgbClr val="FF0000"/>
                </a:solidFill>
                <a:effectLst/>
                <a:uLnTx/>
                <a:uFill>
                  <a:solidFill>
                    <a:srgbClr val="000000"/>
                  </a:solidFill>
                </a:uFill>
                <a:latin typeface="Times New Roman" panose="02020603050405020304" pitchFamily="9"/>
                <a:ea typeface="宋体" panose="02010600030101010101" pitchFamily="2" charset="-122"/>
                <a:cs typeface="Times New Roman" panose="02020603050405020304" pitchFamily="9"/>
              </a:rPr>
              <a:t>That girl is talented in math.</a:t>
            </a:r>
            <a:r>
              <a:rPr kumimoji="0" lang="zh-CN" altLang="zh-CN" sz="2800" b="1" i="0" strike="noStrike" kern="1200" cap="none" spc="0" normalizeH="0" baseline="0" noProof="0">
                <a:ln>
                  <a:noFill/>
                </a:ln>
                <a:solidFill>
                  <a:srgbClr val="FF0000"/>
                </a:solidFill>
                <a:effectLst/>
                <a:uLnTx/>
                <a:uFill>
                  <a:solidFill>
                    <a:srgbClr val="000000"/>
                  </a:solidFill>
                </a:uFill>
                <a:latin typeface="Times New Roman" panose="02020603050405020304" pitchFamily="9"/>
                <a:ea typeface="宋体" panose="02010600030101010101" pitchFamily="2" charset="-122"/>
                <a:cs typeface="Courier New" panose="02070309020205020404" pitchFamily="9"/>
              </a:rPr>
              <a:t>　</a:t>
            </a:r>
            <a:endParaRPr lang="zh-CN" altLang="en-US">
              <a:solidFill>
                <a:srgbClr val="FF0000"/>
              </a:solidFil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allAtOnce"/>
      <p:bldP spid="3" grpId="0" build="allAtOnce"/>
    </p:bldLst>
  </p:timing>
</p:sld>
</file>

<file path=ppt/slides/slide2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https://d.book118.com/377054120126006052</a:t>
            </a:r>
          </a:p>
        </p:txBody>
      </p:sp>
    </p:spTree>
  </p:cSld>
  <p:clrMapOvr>
    <a:masterClrMapping/>
  </p:clrMapOvr>
  <p:transition/>
  <p:timing/>
</p:sld>
</file>

<file path=ppt/tags/tag1.xml><?xml version="1.0" encoding="utf-8"?>
<p:tagLst xmlns:p="http://schemas.openxmlformats.org/presentationml/2006/main">
  <p:tag name="KSO_WM_BEAUTIFY_FLAG" val=""/>
</p:tagLst>
</file>

<file path=ppt/tags/tag2.xml><?xml version="1.0" encoding="utf-8"?>
<p:tagLst xmlns:p="http://schemas.openxmlformats.org/presentationml/2006/main">
  <p:tag name="KSO_WM_BEAUTIFY_FLAG" val=""/>
</p:tagLst>
</file>

<file path=ppt/tags/tag3.xml><?xml version="1.0" encoding="utf-8"?>
<p:tagLst xmlns:p="http://schemas.openxmlformats.org/presentationml/2006/main">
  <p:tag name="KSO_WM_BEAUTIFY_FLAG" val=""/>
</p:tagLst>
</file>

<file path=ppt/tags/tag4.xml><?xml version="1.0" encoding="utf-8"?>
<p:tagLst xmlns:p="http://schemas.openxmlformats.org/presentationml/2006/main">
  <p:tag name="KSO_WM_BEAUTIFY_FLAG" val=""/>
</p:tagLst>
</file>

<file path=ppt/tags/tag5.xml><?xml version="1.0" encoding="utf-8"?>
<p:tagLst xmlns:p="http://schemas.openxmlformats.org/presentationml/2006/main">
  <p:tag name="KSO_WM_BEAUTIFY_FLAG" val=""/>
</p:tagLst>
</file>

<file path=ppt/tags/tag6.xml><?xml version="1.0" encoding="utf-8"?>
<p:tagLst xmlns:p="http://schemas.openxmlformats.org/presentationml/2006/main">
  <p:tag name="KSO_WM_BEAUTIFY_FLAG" val=""/>
</p:tagLst>
</file>

<file path=ppt/tags/tag7.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1">
  <a:themeElements>
    <a:clrScheme name="自定义 3">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00000"/>
      </a:hlink>
      <a:folHlink>
        <a:srgbClr val="954F72"/>
      </a:folHlink>
    </a:clrScheme>
    <a:fontScheme name="自定义 59">
      <a:majorFont>
        <a:latin typeface="Times New Roman"/>
        <a:ea typeface="宋体"/>
        <a:cs typeface="Arial"/>
      </a:majorFont>
      <a:minorFont>
        <a:latin typeface="Times New Roman"/>
        <a:ea typeface="宋体"/>
        <a:cs typeface="Arial"/>
      </a:minorFont>
    </a:fontScheme>
    <a:fmtScheme name="Office 主题​​">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131</Paragraphs>
  <Slides>28</Slides>
  <Notes>0</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28</vt:i4>
      </vt:variant>
    </vt:vector>
  </HeadingPairs>
  <TitlesOfParts>
    <vt:vector baseType="lpstr" size="40">
      <vt:lpstr>Arial</vt:lpstr>
      <vt:lpstr>Calibri</vt:lpstr>
      <vt:lpstr>Times New Roman</vt:lpstr>
      <vt:lpstr>宋体</vt:lpstr>
      <vt:lpstr>微软雅黑</vt:lpstr>
      <vt:lpstr>楷体</vt:lpstr>
      <vt:lpstr>黑体</vt:lpstr>
      <vt:lpstr>Courier New</vt:lpstr>
      <vt:lpstr>Finished</vt:lpstr>
      <vt:lpstr>华文楷体</vt:lpstr>
      <vt:lpstr>Book Antiqua</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2024-09-26T05:48:28.955</cp:lastPrinted>
  <dcterms:created xsi:type="dcterms:W3CDTF">2024-09-25T21:48:28Z</dcterms:created>
  <dcterms:modified xsi:type="dcterms:W3CDTF">2024-09-25T21:48:30Z</dcterms:modified>
</cp:coreProperties>
</file>