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F0210-47F0-4A90-9445-B7E169EA1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76E09-A79A-4470-B1F5-9D7950643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262FE-22FC-4785-9773-87E0B566E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C071EF-57DD-49B3-81C0-BD51A26F7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8E65B2-7F12-4DED-9910-0992B8FC8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97C4B3-5E5E-4B1F-9B05-CC8C6B78D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47790A-CF1E-407D-A452-66176B8B8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ADCA7-8125-4044-A41E-970805FCF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AC7919-ADE9-47AF-84F7-E52C962C9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0E93C-5DC0-4F33-BD02-0FCA2728B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9324D3-4BB6-4E11-8507-65DF7E14A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54161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《社区商业研究》ppt课件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社区商业概述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社区商业的业态类型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社区商业的运营模式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社区商业的未来趋势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社区商业的成功案例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社区商业概述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623" r="296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38" r="3253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社区商业是指以社区范围内的居民为服务对象，以便民、利民，满足和促进居民综合消费为目标的属地型商业。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具有地域性、便民性、综合性、优质服务的特色，通常以社区为基本单位，辐射周边，为居民日常生活提供所需的商品和服务。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促进区域经济发展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社区商业的发展能够带动区域内的消费，促进区域经济的发展。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提高居民生活品质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社区商业提供便利的购物环境，满足居民日常需求，提高生活品质。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提升城市形象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优质的社区商业有助于提升城市的形象和吸引力。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社区商业的重要性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早期的社区商业主要以小型商铺、个体户为主，服务内容单一。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随着城市化进程的加速，社区商业逐渐规模化、专业化，出现了大型超市、购物中心等业态。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现代社区商业更加注重品质和服务，业态丰富多样，满足居民多元化需求。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社区商业的发展历程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社区商业的业态类型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以销售商品为主的业态类型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零售型业态在社区商业中占据重要地位，主要包括超市、便利店、专卖店等，提供日常生活所需的各类商品。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75" r="26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提供各类服务为主的业态类型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服务型业态包括美容美发、干洗店、家政服务等，以满足社区居民的生活服务需求。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提供消费体验为主的业态类型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体验型业态包括电影院、健身房、亲子游乐园等，为社区居民提供休闲娱乐和健康生活的场所。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体验型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提供办公空间和相关服务的业态类型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办公型业态主要包括联合办公空间、商务中心等，为创业者和小型企业提供灵活的办公环境和支持服务。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社区商业的运营模式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https://d.book118.com/377054161023006026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2024-08-31T01:27:54.728</cp:lastPrinted>
  <dcterms:created xsi:type="dcterms:W3CDTF">2024-08-30T17:27:54Z</dcterms:created>
  <dcterms:modified xsi:type="dcterms:W3CDTF">2024-08-30T17:27:56Z</dcterms:modified>
</cp:coreProperties>
</file>