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87DC2-621D-42B9-9D33-686E48394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5E54E-D73B-472F-9E9A-81850F585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CFEA1-1490-4794-A505-9849CD9F5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78883-0A81-40F5-99AC-EF6E55F04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EE3548-A870-4199-B6B7-90CA97606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8CEEF9-2758-451B-96F3-5C18EA877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9D5531-FD95-4315-A852-091890AD5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8759C-AE00-4925-AA3B-9475F0DB2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73510-4DC0-478A-952A-F731F4B7E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210E6-D238-424A-AB05-B1962C4AA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8D862-E55E-48E8-903F-42640BA5B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56056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Eighth grade English henwasheborn courseware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 import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Text Analysis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Interactive exercises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 of the text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Extended Reading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Course import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Introduce the main theme and content of this course, including knowledge in literature, culture, history, and other areas.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Topic Overview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Provide background knowledge related to the topic to help students better understand the course content.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Background knowledge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Clarify the teaching objectives of the course and the expected learning outcomes for students.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Course objective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Theme introduction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Language skills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Improve students' English listening, speaking, reading, and writing skills, and cultivate their language proficiency.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Thinking ability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Cultivate students' critical and creative thinking abilities, and improve their problem-solving abilities.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Learning Strategy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Teach students effective learning strategies and methods to help them better grasp the course content.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Cultural awareness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Enhance students' understanding and comprehension of different cultures, and cultivate their cross-cultural communication skills.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Teaching objectives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Text Analysis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4" r="1625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Understand the main idea of the text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Students need to understand the main content and theme of the text, including the information and emotions that the author wants to convey.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Overview of Text Content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Understanding vocabulary and expressions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Students need to understand the vocabulary and expressions in the text, including the meaning, part of speech, usage, rhetoric, and context of the expressions.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Words and expressions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Grammar structure analysis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Students need to analyze the grammar structure in the text, including sentence structure, tense, voice, tone, etc., to understand the meaning and function of the sentence.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Grammar parsing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Interactive exercises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Listening exercises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Provide various listening materials, such as dialogues, short texts, and news, aimed at improving students' listening comprehension abilities.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Listening skills training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Teach and practice listening skills such as predicting answers, locating key information, and filtering irrelevant information.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Listening exercises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https://d.book118.com/377056056030006041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2024-09-13T20:56:15.269</cp:lastPrinted>
  <dcterms:created xsi:type="dcterms:W3CDTF">2024-09-13T12:56:15Z</dcterms:created>
  <dcterms:modified xsi:type="dcterms:W3CDTF">2024-09-13T12:56:16Z</dcterms:modified>
</cp:coreProperties>
</file>