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C3E54-F946-4437-ADA4-823B42CC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6C15-0EF8-4F44-BAA0-749D8BC1B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2759D-8FA1-4571-B321-D5FF5F1AE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02CD5-BBB8-48EE-B574-1713A6F63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D47C5-E13F-471F-9629-A513CAB49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A5EA3-AE74-4555-ABA5-0BBEA8E1D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8DC48-1639-4B08-B181-9C50E9AA4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EE770-4E77-4742-95C9-DC9493EC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EA874-328E-4219-A3DB-F94F8DD8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6FD34-1305-45A3-BF08-7DA6EF52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ABE9B-C238-4610-83DF-813EC3E57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0001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跨界营销的起源与发展历程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消费者越来越注重产品的个性化、多元化和体验感，对品牌的忠诚度逐渐降低。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跨界合作的可能性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不同行业、品牌之间的合作可以带来新的创意和机会，打破行业界限，实现资源共享和优势互补。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随着市场竞争的加剧和消费者需求的多样化，传统营销方式逐渐难以满足企业的需求。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跨界营销是指企业跨越不同的行业、品牌、领域等界限，通过合作、联盟、共享等方式，实现资源整合、优势互补、互利共赢的营销策略。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跨界营销的核心是打破传统思维模式和行业界限，通过创新性的合作方式，提升品牌知名度和市场份额，增强企业的竞争力。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跨界营销的起源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19世纪啤酒与音乐跨界合作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啤酒品牌与音乐节合作，将音乐元素融入啤酒广告和营销活动中，吸引年轻消费者。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20世纪初电影与时尚品牌合作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时尚品牌与电影产业合作，通过电影角色穿着品牌服装，提高品牌知名度和影响力。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早期的跨界营销案例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777" r="21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19" r="3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跨界营销兴起的原因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随着消费者需求的多样化，单一品牌或产品难以满足消费者的全面需求，跨界营销成为品牌之间相互合作、共同满足消费者需求的趋势。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跨界营销有助于品牌形象塑造，通过与其他品牌或领域的合作，能够丰富品牌内涵，提升品牌形象和认知度。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创新与突破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跨界营销能够带来创新与突破，不同领域的合作能够激发新的创意和商业模式，为品牌带来新的增长点和竞争优势。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跨界营销的发展历程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跨界营销的初步发展始于20世纪末，当时市场营销人员开始意识到不同领域的品牌之间可以合作，共同创造更大的商业价值。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这一阶段的跨界营销主要形式是品牌联名，通过将两个或多个品牌联合起来，共同推出新产品或活动，以扩大品牌知名度和市场份额。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初步发展阶段的跨界营销还处于摸索阶段，合作方式比较简单，主要考虑品牌之间的匹配度和市场影响力。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跨界营销的初步发展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在这一阶段，跨界营销的形式更加多样化，不仅限于品牌联名，还出现了IP合作、明星代言等创新形式。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成熟阶段的跨界营销更加注重合作细节和创意性，品牌开始寻找与自身形象和价值观相契合的合作伙伴，以提升品牌形象和消费者忠诚度。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随着市场竞争的加剧和消费者需求的多样化，跨界营销逐渐进入成熟阶段。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跨界营销的成熟阶段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https://d.book118.com/377060001161006052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2024-09-26T14:19:05.387</cp:lastPrinted>
  <dcterms:created xsi:type="dcterms:W3CDTF">2024-09-26T06:19:05Z</dcterms:created>
  <dcterms:modified xsi:type="dcterms:W3CDTF">2024-09-26T06:19:07Z</dcterms:modified>
</cp:coreProperties>
</file>