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8DA6B-12A3-416A-8530-3912F4F85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2B979-343B-4CB4-9C94-4BA082416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C4A44-4F5D-4827-BD5B-2FC100C76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73116-010C-4833-BBB6-D70BEA449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F43369-2843-4518-87E9-E71E98969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FCAC0E-6D5A-4E02-8FA2-B126804A8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439362-A963-4D9C-8033-1643910AD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061F5-668A-4DE0-B414-A7733011E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E0443-6BBA-45EF-B15C-C61CECB47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6BD97-37D0-4B9C-A829-993C505F1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FB8CE-79B1-48C6-BBF4-AF5F9015F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600201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推动可持续能源转型的政策和法规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可持续能源转型政策分析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法规对可持续能源转型的推动作用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政策与法规的实施效果评估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推动可持续能源转型的挑战与对策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国际合作与交流在推动可持续能源转型中的作用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全球气候变化已成为人类面临的重大挑战，推动可持续能源转型是减缓气候变化、实现低碳发展的重要途径。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应对气候变化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传统化石能源的枯竭和价格波动对国家安全和经济稳定构成威胁，发展可持续能源有助于降低对化石能源的依赖，提高能源自主性。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保障能源安全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可持续能源产业具有巨大的经济潜力和就业机会，推动该领域的发展有助于实现经济增长和就业创造。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" b="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许多国家已将可持续能源转型纳入国家战略，通过政策引导和技术创新，加快清洁能源、智能电网、电动汽车等领域的发展。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中国在可持续能源领域取得了显著进展，如大力发展风电、太阳能等可再生能源，推广电动汽车和绿色建筑等。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未来，随着技术进步和政策引导，可持续能源将在全球能源体系中占据更重要地位，实现能源系统的全面转型和升级。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可持续能源转型政策分析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国家级政策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设立可再生能源电价附加补助资金，对可再生能源发电项目给予电价补助，以促进可再生能源的开发和利用。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可再生能源电价附加补助资金管理暂行办法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通过立法形式明确可再生能源的地位和发展目标，制定可再生能源的开发、利用、管理等方面的规定。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提出到2020年可再生能源占能源消费总量比重达到15%左右的目标，并制定一系列政策措施加以推进。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能源发展“十三五”规划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可再生能源配额制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部分省份实施可再生能源配额制，要求电力企业和用户必须消费一定比例的可再生能源电力，以促进可再生能源的消纳。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省级财政资金支持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各省设立可再生能源发展专项资金，对可再生能源项目给予财政资金支持，降低项目成本，提高项目收益。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各省可再生能源发展规划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各省根据自身资源条件和经济发展需求，制定可再生能源发展规划，明确发展目标、重点任务和保障措施。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省级政策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分布式能源发展政策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鼓励各市发展分布式能源，制定分布式能源并网、运行、管理等方面的政策，提高能源利用效率。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绿色建筑推广政策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各市制定绿色建筑推广政策，要求新建建筑必须达到绿色建筑标准，推动可再生能源在建筑领域的应用。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城市可再生能源利用规划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各市制定城市可再生能源利用规划，结合城市建设和改造，推进可再生能源在建筑、交通等领域的广泛应用。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市级政策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法规对可持续能源转型的推动作用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确立可持续能源发展原则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通过法律形式明确可持续能源发展的重要性，确立清洁能源优先、提高能源效率等原则。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能源监管机制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设立专门的能源监管机构，负责监督和管理能源市场，确保公平竞争和消费者权益。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鼓励创新和研发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通过税收优惠、资金扶持等措施，鼓励企业和个人进行可持续能源技术的创新和研发。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电力市场改革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推动电力市场化改革，打破垄断，引入竞争机制，优化资源配置。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可再生能源并网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制定可再生能源并网标准和管理办法，保障可再生能源发电的优先并网和全额收购。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电力需求侧管理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实施电力需求侧管理，通过价格、技术等手段引导用户节约用电，提高电力使用效率。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鼓励和支持可再生能源技术的研发和创新，推动技术进步和产业升级。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可再生能源发展目标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制定可再生能源发展目标和规划，明确各阶段的发展重点和任务。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可再生能源扶持措施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通过财政补贴、税收优惠、贷款支持等措施，扶持可再生能源产业的发展。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政策与法规的实施效果评估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政策制定与执行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目标设定与达成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资金支持与激励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政策执行情况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政府制定了明确的可持续能源转型政策，并设立了专门的机构负责执行和监督。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政策设定了具体的可持续能源发展目标，包括提高可再生能源比例、降低碳排放等，并定期公布执行情况和达成度。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政府通过提供财政补贴、税收优惠等措施，鼓励企业和个人使用可持续能源，推动相关产业的发展。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https://d.book118.com/377060020110006041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2024-09-14T08:26:44.147</cp:lastPrinted>
  <dcterms:created xsi:type="dcterms:W3CDTF">2024-09-14T00:26:44Z</dcterms:created>
  <dcterms:modified xsi:type="dcterms:W3CDTF">2024-09-14T00:26:46Z</dcterms:modified>
</cp:coreProperties>
</file>