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9F92CA-A4F8-4D89-8A34-7A9049251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8EB240-9143-4AD7-9B68-99A084A58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62C43E-493A-453A-B241-CA72751B1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63B0ED-8A44-4B99-9D10-93084B86A2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AD5E35-8782-4AD7-94C9-9A8C099E3B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CBCC4C-3F48-4B73-A1CE-8B70904492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8A994C-BF2F-4DD5-A806-128B57C479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642F6A-03C5-4B49-AF19-C8D2366508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60AAEC-1C7E-4560-8418-446747BE5C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D902D2-7F4C-4510-8F3D-7F507CB49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419E7F-0AB0-4A11-B685-9B58AB3C2C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6011504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渠道营销策略研究报告</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渠道营销概述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渠道营销策略分析</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渠道营销策略实施与优化</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873" b="787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2299" b="1229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11" b="5311"/>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当前市场竞争激烈，企业需要制定有效的渠道营销策略来提高市场份额和销售业绩。</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随着互联网和社交媒体的普及，消费者获取信息的渠道和购买决策过程发生了巨大变化，传统营销方式逐渐失效。</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企业需要不断创新和调整渠道营销策略，以适应市场变化和满足消费者需求。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深入探讨渠道营销策略的制定、实施与优化，为企业提供实用的指导和建议。</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研究意义</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帮助企业提高市场竞争力，实现可持续发展；促进营销理论和实践的结合，推动市场营销领域的进步。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渠道营销概述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渠道营销的定义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渠道营销是指企业通过多种销售渠道将产品或服务传递给目标客户的过程。</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渠道营销涉及对销售渠道的选择、优化和管理，以实现产品或服务的有效推广和销售。</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通过多渠道营销，企业能够覆盖更广泛的目标客户群体，提高市场占有率。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提高市场覆盖率</a:t>
            </a:r>
          </a:p>
        </p:txBody>
      </p:sp>
      <p:pic>
        <p:nvPicPr>
          <p:cNvPr id="5" name="Picture 5"/>
          <p:cNvPicPr>
            <a:picLocks noChangeAspect="1"/>
          </p:cNvPicPr>
          <p:nvPr/>
        </p:nvPicPr>
        <p:blipFill>
          <a:blip r:embed="rId2"/>
          <a:srcRect l="1538" r="153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通过与不同渠道的合作，企业能够扩大品牌知名度和影响力，提升品牌形象。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增强品牌影响力</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有效的渠道营销能够提高产品或服务的曝光率，促进销售增长。</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促进销售增长</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渠道营销的重要性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76" r="1247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292" r="16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直接销售渠道</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间接销售渠道</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线上销售渠道</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线下销售渠道</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渠道营销的策略类型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企业通过自己的销售团队直接与客户建立联系，实现产品销售。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企业通过电商平台、自建官方网站等方式进行在线销售。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企业通过经销商、代理商等中间商将产品传递给客户。</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企业通过实体店面、展会等方式进行线下销售。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渠道营销策略分析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直销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直销是一种传统的直接渠道营销方式，企业通过自己的销售团队或独立的直销人员，直接与消费者建立联系，推销产品或服务。直销的优点是能够直接了解消费者的需求和反馈，建立稳定的客户关系，提高品牌忠诚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24" r="1252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网络营销</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是一种新兴的直接渠道营销方式，企业通过互联网平台，如官方网站、社交媒体、电商平台等，将产品或服务直接销售给消费者。网络营销的优点是能够覆盖更广泛的消费群体，降低营销成本，提高销售效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电视购物</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电视购物是一种特殊的直接渠道营销方式，企业通过电视媒体，将产品或服务直接展示和推销给消费者。电视购物的优点是能够借助电视媒体的传播力量，快速扩大品牌知名度和销售量。</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直接渠道营销策略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经销商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经销商是一种常见的间接渠道营销方式，企业通过与各地的经销商合作，将产品或服务销售给当地的消费者。经销商的优点是能够借助其地域优势和渠道资源，快速扩大市场覆盖面。</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代理商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代理商是一种与经销商类似的间接渠道营销方式，企业通过与代理商合作，将产品或服务销售给特定的消费群体或市场。代理商的优点是能够借助其专业性和针对性，提高销售效率。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分销商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分销商是一种特殊的间接渠道营销方式，企业通过与分销商合作，将产品或服务销售给批发商、零售商等下游客户。分销商的优点是能够借助其分销网络和渠道资源，快速覆盖下游市场。</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间接渠道营销策略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线上与线下结合</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企业同时开展线上和线下的营销活动，如线上电商平台和线下实体店同时销售产品或服务。这种结合能够满足不同消费者的需求和偏好，提高市场覆盖面和销售量。</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多层次渠道</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企业采用多种层次的渠道方式进行营销活动，如从经销商到终端零售商的多层次分销网络。这种多层次渠道能够更好地满足不同市场的需求和偏好，提高销售效率和市场覆盖面。</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多元化渠道</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企业采用多种类型的渠道方式进行营销活动，如直销、网络营销、电视购物、经销商、代理商等。这种多元化渠道能够更好地满足不同消费者的需求和偏好，降低单一渠道的风险。</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多渠道营销策略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https://d.book118.com/377060115042006042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2024-09-15T11:16:43.842</cp:lastPrinted>
  <dcterms:created xsi:type="dcterms:W3CDTF">2024-09-15T03:16:43Z</dcterms:created>
  <dcterms:modified xsi:type="dcterms:W3CDTF">2024-09-15T03:16:45Z</dcterms:modified>
</cp:coreProperties>
</file>