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FDE66-27C4-41D4-BA03-DB7162F2E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3F61F-967D-4C4C-8B8B-B45852794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77C92-AA0E-4714-A289-00B77AEEC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AA5C5-2BD4-40A5-AF3B-B3C24CBC0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707022-5FE5-4A0B-A676-5169D1FC7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048B55-73B2-4FB3-97F1-1EEDF7E2A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C41988-C3A4-4BF5-946E-F9E0EBCED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A1091-EF82-4994-8273-3F91B2984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4BCF5-E56D-44D8-86A8-E4B1DD2D0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2AF7F-FCEE-41A0-A800-8B1076A4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DC50D-B3B9-46CE-AA12-BB5C35147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61113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护理皮肤科PPT讲课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皮肤科疾病护理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皮肤护理技巧与产品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特殊人群皮肤护理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皮肤科疾病案例分享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皮肤由表皮、真皮和皮下组织构成，具有保护、调节体温、感觉、分泌和排泄等功能。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皮肤作为人体最大的器官，具有屏障作用、调节作用、吸收作用、感觉作用和免疫作用等。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缺乏水分和油分，容易干燥、脱屑和瘙痒，需要保湿和滋润。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皮脂分泌旺盛，容易出油、毛孔粗大，需要清洁和控油。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水分和油分平衡，皮肤细腻、光滑，需要保持和维护。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容易过敏、发红、肿胀、瘙痒等，需要温和护理和修复。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干性皮肤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油性皮肤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中性皮肤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敏感性皮肤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黑头粉刺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色素沉着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皮肤问题与成因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232" r="923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皮脂过多、毛囊内细菌增多等原因导致毛囊发炎，形成痤疮。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毛囊内皮脂和死皮细胞堵塞，形成黑头粉刺。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过敏、环境因素等导致皮肤发炎、瘙痒。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紫外线、内分泌等因素导致皮肤色素增多，形成色斑。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皮肤科疾病护理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将皮肤病分为病毒性、细菌性、真菌性、物理性、遗传性等类型，并简要介绍各类皮肤病的特点。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列举湿疹、痤疮、银屑病、荨麻疹等几种常见的皮肤病，并简要描述其发病机制和表现。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常见皮肤病概述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常见皮肤病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皮肤病的分类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介绍如何通过观察皮肤状况、症状表现等来判断皮肤病的类型，以及如何及时发现潜在的皮肤病。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针对不同症状的皮肤病，提供相应的护理建议，如保持皮肤清洁、避免刺激、合理饮食等。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皮肤病的症状与护理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介绍如何通过改善生活习惯、加强免疫力等方式预防皮肤病的发生。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针对已经发生的皮肤病，提供药物治疗、光疗、中医治疗等多种控制方法，并强调及时就医的重要性。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皮肤护理技巧与产品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https://d.book118.com/377061113145006033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2024-09-07T09:36:59.517</cp:lastPrinted>
  <dcterms:created xsi:type="dcterms:W3CDTF">2024-09-07T01:36:59Z</dcterms:created>
  <dcterms:modified xsi:type="dcterms:W3CDTF">2024-09-07T01:37:01Z</dcterms:modified>
</cp:coreProperties>
</file>