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507C8-0FD4-41F0-BCA6-7C6B8BF1A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7736-0C9B-4AE2-BA2E-1F62F39F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3DF6F-0117-40F3-9016-030751126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A1F22-89AB-4AB5-9CD4-DA4C0CED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824EF-6F8E-4DD1-B9E4-2910C61C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D6C33-5721-4DED-8CF1-AD6CC61C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646AC-C45A-4035-A6B3-72169BA97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230AC-FF8D-4139-84B2-6A77BAF5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44C0E-82EE-4F00-AF76-2CAD8676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0C9B3-DD23-4662-B5C5-CA29CEC3D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E3C1D-BE2B-471A-88BC-6E4D5EB76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2056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从自知对大学心理健康的理解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自知的概念与重要性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大学心理健康现状与挑战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自知对大学心理健康的影响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如何通过自知提升大学心理健康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理解自己的情绪、需求、价值观和性格特点，以及个人在社交、学业和职业方面的优势与不足。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关注大学生在学业、人际关系、自我发展等方面面临的压力和挑战，以及如何通过心理调适和干预措施维护和提升心理健康水平。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大学心理健康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帮助大学生更好地认识自己，了解心理健康的重要性，学会应对压力和挑战，促进个人成长和发展。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提高大学生的心理素质和适应能力，预防和解决心理问题，促进大学生的全面发展和身心健康。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自知的概念与重要性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自知是指个体对自己的认知，包括对自己的性格、情绪、价值观、需求等方面的了解。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自知也包括个体对自己的思维、感受和行为的觉察，能够客观地评估自己的优点和不足。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自知还包括个体对自己的评价，即对自己在生活中的表现和成就的评估。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自知的概念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自知有助于个体更好地了解自己，明确自己的需求和目标，从而更好地规划自己的生活和职业发展。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提高自我意识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自知能够帮助个体发现自己的不足之处，激发自我改进和成长的动力，提升个人素质和能力。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促进自我成长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自知有助于个体更好地调节自己的情绪和行为，增强自我控制和适应能力。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增强自我调节能力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自知有助于个体更好地理解自己与他人的关系，更好地处理人际关系中的矛盾和冲突。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自知的重要性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大学心理健康现状与挑战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69" r="241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847" r="138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大学生心理健康现状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不同年级、专业和家庭背景的学生心理健康状况存在差异，需要有针对性地开展心理健康教育。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大学生心理健康状况总体良好，但存在一定比例的心理问题，如焦虑、抑郁、自卑等。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大学课程多、难度大，学生面临较大的学业压力，可能导致心理问题。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79" b="18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大学生活中的人际关系复杂，包括室友、同学、恋人等，处理不好可能引发心理问题。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大学生处于自我认同的关键期，需要面对自我定位、价值观等问题，处理不当可能引发心理问题。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自知对大学心理健康的影响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了解自己的优点和不足，有助于建立自信和自我接纳，减少自卑和焦虑。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自我认知是心理健康的基础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明确自己的兴趣、价值观和目标，有助于制定符合个人发展的计划，减少迷茫和焦虑。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自我认知有助于规划未来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提高自我认知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心理韧性是指面对压力和挫折时的适应能力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通过自知，大学生可以更好地应对生活中的挑战和困难，保持积极心态。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自知有助于调整情绪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了解自己的情绪特点和应对方式，有助于更好地管理情绪，避免情绪波动对心理健康的影响。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https://d.book118.com/377062056033006044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2024-09-18T10:56:30.619</cp:lastPrinted>
  <dcterms:created xsi:type="dcterms:W3CDTF">2024-09-18T02:56:30Z</dcterms:created>
  <dcterms:modified xsi:type="dcterms:W3CDTF">2024-09-18T02:56:32Z</dcterms:modified>
</cp:coreProperties>
</file>