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9E3BB-0E87-47B5-A3CF-7A1A5ADD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682EC-E79D-4664-B591-E48C0B08F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7F982-129D-40F5-8CF2-CEE23A2E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F9EE8-7460-4698-A559-EFCD86FC5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506D0-B6F0-486D-AD2E-CE60A1E3E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93FBB1-BA67-4706-B96D-CCEEB4956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9B1A5D-D66F-4077-A362-89F2EC698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DBE8B-A0E1-496B-A127-90BBBA033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A6D88-8599-486A-AC20-95926B74B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984942-6918-4C96-8075-C39E13A35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74DF5-7E76-4595-B15C-602967081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62111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办公室空气净化与呼吸道感染的预防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办公室空气污染来源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办公室空气净化方法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办公室空气净化与呼吸道感染的关联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随着现代化办公环境的普及，办公室空气质量对员工健康的影响越来越受到关注。本文旨在探讨办公室空气净化与呼吸道感染预防的重要性。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呼吸道感染是一种常见的疾病，其发病率和死亡率一直居高不下。在办公室等密闭环境中，空气流通不畅、人员密集等因素都增加了感染的风险。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呼吸道感染的普遍性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提高办公室空气质量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347" b="193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87" b="80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72" b="53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呼吸道感染的危害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对健康的威胁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呼吸道感染可引起发热、咳嗽、呼吸困难等症状，严重时可能导致肺炎、支气管炎等并发症，甚至危及生命。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对工作的影响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呼吸道感染不仅影响员工的身体健康，还会导致工作效率下降、缺勤率增加等问题，给企业带来经济损失。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呼吸道感染具有一定的传染性，如果不及时采取措施，很容易在办公室等公共场所传播，对社会公共卫生造成威胁。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办公室空气污染来源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0" r="31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工业排放、汽车尾气等导致的大气污染，会通过门窗缝隙进入室内，影响室内空气质量。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大气污染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不利的气候条件，如雾霾、沙尘暴等恶劣天气，会加重室外空气污染程度，进而影响到室内空气质量。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室外空气污染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部分装修材料会释放甲醛、苯等有害化学物质，长期接触会对人体健康造成不良影响。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家具和办公用品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家具、地毯、壁纸等也可能释放挥发性有机化合物（VOCs），影响室内空气质量。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22" r="311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室内装修污染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这些设备在使用过程中会产生臭氧、粉尘等污染物，对室内空气质量造成负面影响。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打印机和复印机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电子设备会释放电磁辐射和热量，长期接触可能会对人体健康产生不良影响。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电脑和其他电子设备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办公设备污染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人体异味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人体散发的异味、汗液等会对室内空气质量造成一定影响。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人员密集场所容易传播呼吸道疾病，如感冒、流感等，病毒和细菌通过空气传播，影响室内空气质量。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人员活动污染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办公室空气净化方法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自然通风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开窗通风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定时开窗，使室内外空气流通，有助于降低室内空气中的污染物浓度。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通风时间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每天至少通风2-3次，每次20-30分钟，通风时应避免穿堂风，以免感冒。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通过新风机将室外新鲜空气引入室内，同时排出室内污浊空气，实现室内外空气交换。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新风系统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在卫生间、厨房等区域安装排气扇，可将室内污浊空气排出室外。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排气扇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机械通风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过滤式净化器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采用高效过滤网，可过滤空气中的颗粒物、细菌、病毒等污染物。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负离子净化器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释放负离子，与空气中的正离子结合，使颗粒物沉降，达到净化空气的目的。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空气净化器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https://d.book118.com/377062111065006033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2024-09-06T21:01:48.466</cp:lastPrinted>
  <dcterms:created xsi:type="dcterms:W3CDTF">2024-09-06T13:01:48Z</dcterms:created>
  <dcterms:modified xsi:type="dcterms:W3CDTF">2024-09-06T13:01:50Z</dcterms:modified>
</cp:coreProperties>
</file>