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52AC1-BEBB-4670-ADAA-591C13124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F620A-21CB-421B-ABAB-16B0B642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8FF03-FC1B-4127-B8DF-5C676A0E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AB4FB-2CBA-4323-B22E-5EF2723D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774B68-F451-4F2D-BB08-58DA6851A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F7FD45-4B89-4B16-BF5B-3EA22BBE4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9428A-9EA7-4B51-A5AF-5F0D7006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EFBF7-312E-4D67-8E42-A599F4339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84DD1-4D47-40D8-A69B-E99118A7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19800-036F-4E71-A4D2-8F23E838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787CB-FB1A-4BA0-95A7-73C101C0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597" r:id="rId2"/>
    <p:sldLayoutId id="2147491598" r:id="rId3"/>
    <p:sldLayoutId id="2147491599" r:id="rId4"/>
    <p:sldLayoutId id="2147491600" r:id="rId5"/>
    <p:sldLayoutId id="2147491601" r:id="rId6"/>
    <p:sldLayoutId id="2147491602" r:id="rId7"/>
    <p:sldLayoutId id="2147491603" r:id="rId8"/>
    <p:sldLayoutId id="2147491604" r:id="rId9"/>
    <p:sldLayoutId id="2147491605" r:id="rId10"/>
    <p:sldLayoutId id="21474916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3116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各类小图标集锦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vert="horz" wrap="square" lIns="0" tIns="0" rIns="0" bIns="0" rtlCol="0" anchor="ctr">
            <a:norm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  <a:sym typeface="+mn-ea"/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  <a:sym typeface="+mn-ea"/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513476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72228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小图标概述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7469607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7469607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8068683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7527435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小图标的运用场景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3099469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3099469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698545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3157297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常见的小图标类型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5284538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5284538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883614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5342366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小图标的制作技巧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9654675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9654675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10253751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9712503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小图标的版权问题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小图标概述</a:t>
            </a:r>
            <a:endParaRPr lang="zh-CN" altLang="en-US"/>
          </a:p>
        </p:txBody>
      </p:sp>
      <p:sp>
        <p:nvSpPr>
          <p:cNvPr id="10489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小图标的定义和作用</a:t>
            </a:r>
            <a:endParaRPr lang="zh-CN" altLang="en-US"/>
          </a:p>
        </p:txBody>
      </p:sp>
      <p:sp>
        <p:nvSpPr>
          <p:cNvPr id="10490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作用：小图标可以提高界面的易用性和美观性，帮助用户快速理解和操作界面元素。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定义：小图标是一种简洁、直观的图形元素，用于表示特定的概念、功能或操作。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类型：小图标可以分为功能性图标、装饰性图标和引导性图标等。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设计原则：小图标设计应遵循简洁、清晰、易识别的原则，同时要考虑到不同设备和分辨率的适配问题。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小图标的分类和特点</a:t>
            </a:r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分类：社交类、工具类、生活类、娱乐类等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特点：简洁明了，易于识别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应用场景：网站、PP、软件等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设计原则：美观、实用、易用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常见的小图标类型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交通类小图标</a:t>
            </a:r>
            <a:endParaRPr lang="zh-CN" altLang="en-US"/>
          </a:p>
        </p:txBody>
      </p:sp>
      <p:sp>
        <p:nvSpPr>
          <p:cNvPr id="104919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步行：代表步行出行，常用于地图导航、运动健康等场景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自行车：代表绿色出行，常用于共享单车、环保出行等场景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火车：代表铁路交通，常用于火车票预订、列车时刻表等场景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轮船：代表水上交通，常用于轮渡、邮轮等场景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汽车：代表交通工具，常用于导航、定位等场景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飞机：代表航空交通，常用于机票预订、航班查询等场景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天气类小图标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8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云：代表多云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雪：代表雪天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雷电：代表雷电天气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湿度计：代表湿度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风向标：代表风向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太阳：代表晴天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雨：代表雨天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风：代表有风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温度计：代表温度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气压计：代表气压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8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0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2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4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6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8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00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02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04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06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指示类小图标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箭头图标：用于指示方向、位置或顺序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提示图标：用于提醒用户注意、警告或提示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状态图标：用于表示某种状态或结果，如成功、失败、等待等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导航图标：用于引导用户进行下一步操作，如返回、前进、刷新等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警示类小图标</a:t>
            </a:r>
            <a:endParaRPr lang="zh-CN" altLang="en-US"/>
          </a:p>
        </p:txBody>
      </p:sp>
      <p:sp>
        <p:nvSpPr>
          <p:cNvPr id="10494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安全警示：如禁止吸烟、小心滑倒等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警告警示：如注意安全、请勿触摸等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提示警示：如请关闭门窗、请节约用水等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禁止警示：如禁止停车、禁止拍照等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小图标的制作技巧</a:t>
            </a:r>
            <a:endParaRPr lang="zh-CN" altLang="en-US"/>
          </a:p>
        </p:txBody>
      </p:sp>
      <p:sp>
        <p:nvSpPr>
          <p:cNvPr id="10494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选择合适的颜色和形状</a:t>
            </a:r>
            <a:endParaRPr lang="zh-CN" altLang="en-US"/>
          </a:p>
        </p:txBody>
      </p:sp>
      <p:sp>
        <p:nvSpPr>
          <p:cNvPr id="10495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颜色选择：根据主题和背景选择合适的颜色，如蓝色代表科技，绿色代表环保等。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形状选择：根据图标的含义选择合适的形状，如圆形代表和谐，三角形代表稳定等。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色彩搭配：注意色彩搭配的协调性，避免过于鲜艳或过于暗淡。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形状组合：可以将多个形状组合在一起，形成新的图标，增加创意和趣味性。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https://d.book118.com/377063116154006036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 Light</vt:lpstr>
      <vt:lpstr>微软雅黑</vt:lpstr>
      <vt:lpstr>Calibri Light</vt:lpstr>
      <vt:lpstr>Office Theme</vt:lpstr>
      <vt:lpstr>各类小图标集锦</vt:lpstr>
      <vt:lpstr>目录</vt:lpstr>
      <vt:lpstr>小图标概述</vt:lpstr>
      <vt:lpstr>小图标的定义和作用</vt:lpstr>
      <vt:lpstr>小图标的分类和特点</vt:lpstr>
      <vt:lpstr>常见的小图标类型</vt:lpstr>
      <vt:lpstr>交通类小图标</vt:lpstr>
      <vt:lpstr>天气类小图标</vt:lpstr>
      <vt:lpstr>指示类小图标</vt:lpstr>
      <vt:lpstr>警示类小图标</vt:lpstr>
      <vt:lpstr>小图标的制作技巧</vt:lpstr>
      <vt:lpstr>选择合适的颜色和形状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2024-09-11T22:58:12.593</cp:lastPrinted>
  <dcterms:created xsi:type="dcterms:W3CDTF">2024-09-11T14:58:12Z</dcterms:created>
  <dcterms:modified xsi:type="dcterms:W3CDTF">2024-09-11T14:58:14Z</dcterms:modified>
</cp:coreProperties>
</file>