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0D18C-02F5-42C4-8A06-9F8E0A973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F59DE-6011-4729-BBAB-415EFB86F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734D2-DE27-49B9-9966-BEB067B99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F9466-48B5-49E3-9AB7-DEF9AA5D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A41BF-1A21-424D-BB9B-8A8235FE1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6AD30-A37E-4571-98EA-712CEC08F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F3337-F0A9-4772-864F-05605F94F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12202-17B0-4EAA-AF14-5F23B52D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15D26-C5C8-4DBC-A999-1D1A3A3F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04B39-C012-40C1-B53D-C2CE099FF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E44BC-429B-4BD4-B096-1DB4D0BB5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31350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开放性颅脑损伤轻型的健康教育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疾病相关知识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预防知识指导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运动指导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0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4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用药指导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饮食指导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病因和病理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症状：头痛、头晕、恶心、呕吐、意识障碍等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治疗：手术治疗、药物治疗、康复治疗等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病因：外伤性颅脑损伤，如交通事故、坠落等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病理：颅骨骨折、脑挫伤、脑出血等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疾病症状和体征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头痛、头晕、恶心、呕吐等颅内压增高症状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意识障碍、昏迷、抽搐等神经系统症状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头皮血肿、颅骨骨折、脑组织外露等颅脑损伤体征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脑脊液漏、脑积水等并发症症状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疾病发展和预后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开放性颅脑损伤轻型的定义和分类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预后的影响因素和预测方法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预防和治疗措施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疾病发展的阶段和特点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预防措施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定期体检：定期进行头部检查，及时发现并治疗头部疾病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避免头部外伤：避免头部受到外力打击，如拳击、球类运动等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避免交通事故：遵守交通规则，不酒后驾车，不疲劳驾驶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避免头部撞击：避免头部撞击硬物，如墙壁、地面等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避免头部受伤：佩戴头盔、安全帽等防护装备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避免高空坠落：遵守高空作业安全规定，使用安全绳索等防护设备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避免危险因素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避免头部长时间暴露在强光下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避免头部长时间暴露在噪音环境中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避免头部长时间暴露在化学物质环境中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避免头部直接撞击硬物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避免头部受到强烈震动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避免头部长时间暴露在高温环境中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药物治疗原则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药物选择：根据病情选择合适的药物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药物相互作用：注意药物之间的相互作用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药物副作用：注意药物的副作用，及时处理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剂量调整：根据病情变化调整药物剂量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常用药物及使用方法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非甾体抗炎药：如阿司匹林、布洛芬等，用于缓解疼痛和发热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抗癫痫药：如丙戊酸、卡马西平等，用于预防癫痫发作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抗抑郁药：如氟西汀、帕罗西汀等，用于改善情绪和睡眠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抗焦虑药：如阿普唑仑、地西泮等，用于缓解焦虑和紧张情绪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抗感染药：如头孢菌素、青霉素等，用于预防和治疗感染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维生素和矿物质：如维生素C、钙、铁等，用于补充营养和增强免疫力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注意事项和副作用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遵医嘱用药，不可擅自停药或更改剂量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避免与其他药物同时使用，以免产生不良反应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定期监测血常规、肝肾功能等指标，及时发现异常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出现恶心、呕吐、头晕等副作用时，应及时就医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https://d.book118.com/377063135025006045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3"/>
  <p:tag name="KSO_WM_UNIT_INDEX" val="1_6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开放性颅脑损伤轻型的健康教育</vt:lpstr>
      <vt:lpstr>目录</vt:lpstr>
      <vt:lpstr>疾病相关知识</vt:lpstr>
      <vt:lpstr>病因和病理</vt:lpstr>
      <vt:lpstr>疾病症状和体征</vt:lpstr>
      <vt:lpstr>疾病发展和预后</vt:lpstr>
      <vt:lpstr>预防知识指导</vt:lpstr>
      <vt:lpstr>预防措施</vt:lpstr>
      <vt:lpstr>避免危险因素</vt:lpstr>
      <vt:lpstr>用药指导</vt:lpstr>
      <vt:lpstr>药物治疗原则</vt:lpstr>
      <vt:lpstr>常用药物及使用方法</vt:lpstr>
      <vt:lpstr>注意事项和副作用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2024-09-19T19:36:55.357</cp:lastPrinted>
  <dcterms:created xsi:type="dcterms:W3CDTF">2024-09-19T11:36:55Z</dcterms:created>
  <dcterms:modified xsi:type="dcterms:W3CDTF">2024-09-19T11:36:57Z</dcterms:modified>
</cp:coreProperties>
</file>