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AB560-1530-468F-959A-E632E3D20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568B3-871F-4FBE-B7EC-767CAA8B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C5290-35E0-4F6C-803F-D71494BD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7B128-EE37-481A-A6A9-B6D7D638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E5727-C583-458E-932F-342A38B2B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48700-4B6A-4132-89A5-B9BEE7E4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BD5A1-D06C-4EF5-9FD3-FB2E237F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79A8E-9DBE-40AD-B8A6-279A25E5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6DAA8-3AE2-43B4-BCFC-0A9A5D80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58F23-97BB-4FF1-AB03-982A4B10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0B6A-72A1-486C-8F8F-6C8D9524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4111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结婚十一周年感言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相遇与相识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携手共度风雨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成长与变化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感悟与分享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未来展望与承诺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感恩与祝福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相遇与相识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阳光明媚的午后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回忆那天阳光透过树叶洒在你身上的场景，仿佛光芒都为你而聚。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书店的偶遇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在书架间不经意的碰撞，让我们有了第一次的交流。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相似的兴趣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发现彼此对某本书的喜爱，让我们有了共同话题。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初次邂逅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从书店那次偶遇开始，我们频繁地交流，分享彼此的喜怒哀乐。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频繁的互动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逐渐发现我们在很多方面有着相似的经历和看法，感情逐渐加深。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共同的经历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在对方遇到困难时，我们总是第一时间出现，给予彼此支持和帮助。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彼此的扶持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某个瞬间，你突然意识到自己已经深深地被对方吸引。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心动的瞬间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勇敢的表白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幸福的开始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经过一段时间的相处，你终于鼓起勇气向对方表达自己的心意。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当对方接受你的表白时，那种幸福和满足感仿佛瞬间充满了整个世界。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感情萌芽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携手共度风雨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82" r="1798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94" r="17594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49" r="1694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在生活的起起伏伏中，我们始终相互扶持，成为对方最坚实的后盾。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我们互相鼓励，不断学习，使彼此成为更好的人。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彼此的精神支柱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互相扶持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无畏挑战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信任与支持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面对生活中的困难与挫折，我们携手同行，共同克服。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我们相互信任，坚定支持对方，让困难变得不再可怕。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共同面对困难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74" r="24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我们深知彼此为家庭的付出，对此充满感激之情。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感恩付出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我们珍惜当下的幸福时光，让爱情永远保持新鲜与活力。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珍视现在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珍惜彼此付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成长与变化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情感成熟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十一年的婚姻生活，让我们更懂得珍惜、理解和包容对方。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事业进步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在彼此的支持下，我们各自在事业上取得了一定的成就。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生活技能提升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共同面对生活的琐碎和挑战，让我们学会了许多生活技能。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我们共同承担起抚养子女的责任，关注他们的成长与教育。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83" r="7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子女教育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随着双方父母年纪的增长，我们也开始承担更多的赡养义务。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赡养老人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我们学会了如何合理规划家庭收支，确保家庭经济的稳健。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https://d.book118.com/377064111043006026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2024-08-31T06:53:51.820</cp:lastPrinted>
  <dcterms:created xsi:type="dcterms:W3CDTF">2024-08-30T22:53:51Z</dcterms:created>
  <dcterms:modified xsi:type="dcterms:W3CDTF">2024-08-30T22:53:54Z</dcterms:modified>
</cp:coreProperties>
</file>