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07BB7-B70F-4B81-8BE7-B5295561D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B1255-0301-47AB-9305-7FA4CE83A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E7E9F-996C-4629-B082-95F1D4AB9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BF788-2916-48E4-9761-C5BDE3188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E0E403-7136-4462-B705-313DA18CF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EA3A2B-4CEB-4B6C-93A8-0C4E5106C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EA6082-C5D6-4BF8-921C-947C00F34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57FF3-0275-4C9D-9EEE-20CB403F0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FE37C-D275-44A0-8E07-310735B77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B64FF-4DBD-4EED-93DF-5298B041F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8B594-33CC-471A-AADF-51404E0C7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64142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无形资产评估对象的辨识与界定课件\n## 1.无形资产的定义与分类\n### 1.1无形资产的定义及其重要性\n### 1.2无形资产的主要类型及特点\n### 1.3无形资产的计量与报告\n## 2.无形资产的辨识方法\n### 2.1无形资产的基本辨识标准\n### 2.2无形资产的辨识技巧与流程\n### 2.3无形资产辨识的案例分析\n## 3.无形资产的界定范围\n### 3.1无形资产界定的基本原则\n### 3.2无形资产界定的具体范围\n### 3.3无形资产界定中的注意事项\n## 4.无形资产的评估方法\n### 4.1无形资产的评估目的与要求\n### 4.2无形资产的常用评估方法\n### 4.3无形资产评估方法的案例分析\n## 5.无形资产的评估报告与结果分析\n### 5.1无形资产评估报告的基本内容\n### 5.2无形资产评估结果的分析与解读\n### 5.3无形资产评估报告的应用与决策\n## 6.无形资产管理的策略与技巧\n### 6.1无形资产管理的目标与原则\n### 6.2无形资产管理的策略与方法\n### 6.3无形资产管理的案例分析与实践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无形资产评估对象的辨识与界定课件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无形资产的定义与分类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非实体性：无形资产的载体不是实物形态，而是以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等形式存在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企业拥有或控制：无形资产能够为企业带来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经济利益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，且企业对其具有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控制权</a:t>
                </a:r>
                <a:endParaRPr/>
              </a:p>
            </p:txBody>
          </p:sp>
          <p:sp>
            <p:nvSpPr>
              <p:cNvPr id="18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无形资产是指企业拥有或控制的非实体性资产</a:t>
                </a:r>
                <a:endParaRPr/>
              </a:p>
            </p:txBody>
          </p:sp>
          <p:sp>
            <p:nvSpPr>
              <p:cNvPr id="18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：无形资产是企业核心竞争力的关键组成部分，如品牌、技术、专利等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：无形资产能够提高企业的市场价值，有助于企业在资本市场上获得更高的估值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：无形资产是企业创新的重要源泉，有助于企业持续开发新产品、新技术和服务</a:t>
                </a:r>
                <a:endParaRPr/>
              </a:p>
            </p:txBody>
          </p:sp>
          <p:sp>
            <p:nvSpPr>
              <p:cNvPr id="18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无形资产的重要性</a:t>
                </a:r>
                <a:endParaRPr/>
              </a:p>
            </p:txBody>
          </p:sp>
          <p:sp>
            <p:nvSpPr>
              <p:cNvPr id="18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无形资产的定义及其重要性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9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9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9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无形资产的主要类型</a:t>
                </a:r>
                <a:endParaRPr/>
              </a:p>
            </p:txBody>
          </p:sp>
          <p:sp>
            <p:nvSpPr>
              <p:cNvPr id="20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：如专利、商标、著作权等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技术秘密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：如生产过程中的技术诀窍、配方等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：如企业声誉、品牌知名度等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：如土地使用权、特许经营权等</a:t>
                </a:r>
                <a:endParaRPr/>
              </a:p>
            </p:txBody>
          </p:sp>
        </p:grpSp>
        <p:grpSp>
          <p:nvGrpSpPr>
            <p:cNvPr id="20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无形资产的特点</a:t>
                </a:r>
                <a:endParaRPr/>
              </a:p>
            </p:txBody>
          </p:sp>
          <p:sp>
            <p:nvSpPr>
              <p:cNvPr id="20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非实体性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：无形资产没有具体的实物形态，而是以知识、技术、权利等形式存在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可辨识性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：无形资产可以通过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等手段进行辨识和确认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可转让性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：无形资产可以在市场上进行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时效性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：无形资产具有一定的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，如专利权、著作权等</a:t>
                </a:r>
                <a:endParaRPr/>
              </a:p>
            </p:txBody>
          </p:sp>
          <p:sp>
            <p:nvSpPr>
              <p:cNvPr id="20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无形资产的主要类型及特点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无形资产的计量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：以无形资产的历史成本为基础进行计量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：以无形资产的市场交易价格为基础进行计量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收益法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：以无形资产的未来收益为基础进行计量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无形资产的报告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资产负债表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：在资产负债表中列示无形资产的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账面价值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利润表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：在利润表中列示无形资产的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摊销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现金流量表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：在现金流量表中列示无形资产的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取得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等活动产生的现金流量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无形资产的计量与报告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无形资产的辨识方法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无形资产辨识的标准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可辨识性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：无形资产可以通过评估、鉴定等手段进行辨识和确认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可控性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：企业对其拥有或控制的无形资产具有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未来经济利益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：无形资产能够为企业带来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未来经济利益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无形资产辨识的方法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列举法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：通过列举企业拥有或控制的无形资产进行辨识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：通过专业评估机构对无形资产进行评估和鉴定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：根据企业的实际情况和行业特点，判断企业是否拥有或控制无形资产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无形资产的基本辨识标准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深入了解企业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：了解企业的业务流程、技术特点、市场地位等，以便更好地辨识无形资产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关注行业动态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：关注行业的发展趋势、竞争格局、政策法规等，以便及时发现和评估无形资产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利用专业资源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：利用专业的评估机构、律师事务所等资源，提高无形资产辨识的准确性和可靠性</a:t>
                </a:r>
                <a:endParaRPr/>
              </a:p>
            </p:txBody>
          </p:sp>
          <p:sp>
            <p:nvSpPr>
              <p:cNvPr id="25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无形资产的辨识技巧</a:t>
                </a:r>
                <a:endParaRPr/>
              </a:p>
            </p:txBody>
          </p:sp>
          <p:sp>
            <p:nvSpPr>
              <p:cNvPr id="25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确定辨识范围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：根据企业的实际情况和行业特点，确定无形资产辨识的范围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收集相关资料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：收集企业拥有或控制的无形资产的相关资料，如合同、证书、技术资料等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进行辨识评估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：对收集到的资料进行分析、评估，判断企业是否拥有或控制无形资产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形成辨识结果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：根据辨识评估的结果，形成无形资产辨识的报告和结论</a:t>
                </a:r>
                <a:endParaRPr/>
              </a:p>
            </p:txBody>
          </p:sp>
          <p:sp>
            <p:nvSpPr>
              <p:cNvPr id="25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无形资产的辨识流程</a:t>
                </a:r>
                <a:endParaRPr/>
              </a:p>
            </p:txBody>
          </p:sp>
          <p:sp>
            <p:nvSpPr>
              <p:cNvPr id="25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无形资产的辨识技巧与流程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3" name="组合 26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64" name="组合 263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6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案例背景：某企业拟进行上市，需要对企业的无形资产进行辨识和评估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6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67" name="组合 266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6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辨识方法：采用列举法、评估法和判断法相结合的方式，对企业拥有或控制的无形资产进行辨识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70" name="组合 269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7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辨识结果：确认企业拥有多项无形资产，如专利、商标、著作权、技术秘密等，并对这些资产进行了评估和报告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2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无形资产辨识的案例分析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无形资产的界定范围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：无形资产的存在和界定应遵循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实质重于形式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：在界定无形资产时，应关注其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而非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，如企业拥有或控制的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技术秘密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未来经济利益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：无形资产应能够为企业带来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未来经济利益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，如企业拥有的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无形资产界定的基本原则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避免重复界定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：在界定无形资产时，应避免与有形资产或其他无形资产重复界定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关注时效性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：关注无形资产的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，如专利权、著作权等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考虑公允价值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：在界定无形资产时，应考虑其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公允价值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，以便于企业进行资产评估和报告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无形资产界定的注意事项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无形资产界定的基本原则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无形资产界定的具体范围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组合 2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组合 2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无形资产界定的具体范围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知识产权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：如专利、商标、著作权等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技术秘密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：如生产过程中的技术诀窍、配方等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商誉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：如企业声誉、品牌知名度等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：如土地使用权、特许经营权等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组合 3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无形资产界定的案例分析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以某企业的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为例，分析其界定范围、价值评估方法和报告内容等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无形资产界定中的注意事项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无形资产界定中的注意事项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了解行业特点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：在界定无形资产时，应了解行业的特点和发展趋势，以便更好地识别和评估无形资产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关注企业实际情况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：在界定无形资产时，应关注企业的实际情况，如业务流程、技术特点、市场地位等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利用专业资源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：在界定无形资产时，可利用专业的评估机构、律师事务所等资源，提高无形资产界定的准确性和可靠性</a:t>
            </a:r>
            <a:endParaRPr/>
          </a:p>
        </p:txBody>
      </p:sp>
      <p:cxnSp>
        <p:nvCxnSpPr>
          <p:cNvPr id="39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https://d.book118.com/377064142004006046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无形资产评估对象的辨识与界定课件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2024-09-20T23:25:18.588</cp:lastPrinted>
  <dcterms:created xsi:type="dcterms:W3CDTF">2024-09-20T15:25:18Z</dcterms:created>
  <dcterms:modified xsi:type="dcterms:W3CDTF">2024-09-20T15:25:20Z</dcterms:modified>
</cp:coreProperties>
</file>