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8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B939C-5C24-46C3-AE9E-B56AC5B9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FA3E7-AE5E-4199-AD0B-94C30270D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BFE69-E21F-4258-B297-6F862B45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5D659-2805-4F3A-89D2-FEF9A16D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C11350-A1C5-473E-993D-80703EC6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527C4-F5E3-4A72-BA04-BDBA0A7C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53CD0-FBE1-4AED-9D3E-33091278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2A73B-BE9F-43CE-81F0-8E544DA3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51408-9591-4B1F-9F99-E23848AF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57FB3-9968-4D4C-AB28-FB222D635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028C4-FC50-4822-A59B-671FE2248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5100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小松树与大松树PPT课件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小松树与大松树的介绍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小松树与大松树的关系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小松树与大松树的应用价值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小松树与大松树的保护和利用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小松树与大松树的介绍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小松树与大松树的生长环境</a:t>
            </a:r>
            <a:endParaRPr lang="zh-CN" altLang="en-US"/>
          </a:p>
        </p:txBody>
      </p:sp>
      <p:sp>
        <p:nvSpPr>
          <p:cNvPr id="10489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小松树：喜欢阳光充足的环境，耐寒性强，适应性强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大松树：喜欢温暖湿润的环境，耐寒性较弱，适应性较差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土壤要求：小松树和大松树都需要肥沃、排水良好的土壤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水分需求：小松树和大松树都需要充足的水分，但小松树更耐旱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小松树与大松树的形态特征</a:t>
            </a:r>
            <a:endParaRPr lang="zh-CN" altLang="en-US"/>
          </a:p>
        </p:txBody>
      </p:sp>
      <p:sp>
        <p:nvSpPr>
          <p:cNvPr id="10489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小松树：树形较小，树干较细，枝叶较密，颜色较深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小松树：生长速度较快，适应性强，耐寒耐旱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大松树：生长速度较慢，适应性较弱，耐寒耐旱性较差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大松树：树形较大，树干较粗，枝叶较疏，颜色较浅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小松树与大松树的生长过程</a:t>
            </a:r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小松树：生长速度较快，树形较小，适合作为观赏植物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大松树：生长速度较慢，树形较大，适合作为木材和建筑材料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小松树与大松树的生长环境：都需要充足的阳光、水分和土壤养分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小松树与大松树的养护：都需要定期修剪、施肥和病虫害防治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小松树与大松树的关系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小松树与大松树的相似之处</a:t>
            </a:r>
            <a:endParaRPr lang="zh-CN" altLang="en-US"/>
          </a:p>
        </p:txBody>
      </p:sp>
      <p:sp>
        <p:nvSpPr>
          <p:cNvPr id="10491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同属松树科，具有相似的生长习性和形态特征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同属耐寒树种，适应性强，能在恶劣环境中生长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同属木材资源，具有较高的经济价值，可用于建筑、家具等用途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同属常绿乔木，四季常青，具有较高的观赏价值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小松树与大松树的差异之处</a:t>
            </a:r>
            <a:endParaRPr lang="zh-CN" altLang="en-US"/>
          </a:p>
        </p:txBody>
      </p:sp>
      <p:sp>
        <p:nvSpPr>
          <p:cNvPr id="10492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体型：小松树体型较小，大松树体型较大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生长速度：小松树生长速度较快，大松树生长速度较慢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抗风能力：小松树抗风能力较弱，大松树抗风能力较强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生态价值：小松树生态价值较低，大松树生态价值较高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https://d.book118.com/377065100066006025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小松树与大松树PPT课件</vt:lpstr>
      <vt:lpstr>目录</vt:lpstr>
      <vt:lpstr>添加章节标题</vt:lpstr>
      <vt:lpstr>小松树与大松树的介绍</vt:lpstr>
      <vt:lpstr>小松树与大松树的生长环境</vt:lpstr>
      <vt:lpstr>小松树与大松树的形态特征</vt:lpstr>
      <vt:lpstr>小松树与大松树的生长过程</vt:lpstr>
      <vt:lpstr>小松树与大松树的关系</vt:lpstr>
      <vt:lpstr>小松树与大松树的相似之处</vt:lpstr>
      <vt:lpstr>小松树与大松树的差异之处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2024-08-30T00:19:17.902</cp:lastPrinted>
  <dcterms:created xsi:type="dcterms:W3CDTF">2024-08-29T16:19:17Z</dcterms:created>
  <dcterms:modified xsi:type="dcterms:W3CDTF">2024-08-29T16:19:20Z</dcterms:modified>
</cp:coreProperties>
</file>