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A0A98-34D8-4CAC-9307-877BAE2D6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A96C1-72DA-45D7-8D92-1DA88CBA0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62328-8979-4EFD-8A77-830BF6BF6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0ECEA-0969-4A7E-90F1-72D73A16C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3F6D54-F3E0-478A-9A3E-DD1196907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5E89CF-BAF1-4E1D-B341-58CF174D0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E47798-69CF-42CC-943F-FC7A7C492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8EB8D-17DF-4BE7-A58C-4F99988B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5CA10-25C9-4AA4-8010-7F25ED72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07789-B8DB-4393-9270-50D642638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ABA00-A206-4823-8702-1B1B5021B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00020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眼科玻璃体积血护理查房PPT课件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眼科玻璃体积血概述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眼科玻璃体积血护理常规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眼科玻璃体积血护理案例分享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眼科玻璃体积血护理经验总结与展望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互动环节：现场提问与解答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眼科玻璃体积血概述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39" r="241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28" r="28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36" r="160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玻璃体积血是眼科常见疾病，指眼球玻璃体内出现血液积聚的现象。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玻璃体积血通常由视网膜血管性疾病、眼外伤或手术并发症引起，导致视力严重下降，甚至失明。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67" b="148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玻璃体积血的常见病因包括视网膜静脉阻塞、糖尿病视网膜病变、眼外伤等。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玻璃体积血发生时，血液进入玻璃体腔，引起玻璃体混浊，干扰光线在视网膜上的成像，导致视力下降。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玻璃体积血的主要症状包括视力下降、视物模糊、眼前黑影飘动等。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医生通常通过眼底镜检查和眼部B超检查来确诊玻璃体积血。眼底镜可以观察到玻璃体内血液的存在，而眼部B超可以检测到玻璃体腔内回声增强。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眼科玻璃体积血护理常规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向患者解释手术目的、过程及注意事项，减轻焦虑情绪。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确保眼部清洁，避免感染。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评估患者全身状况，如血压、血糖等，确保手术安全。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持续监测患者生命体征，如心率、血压等。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眼部保护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确保眼部不受损伤，保持手术视野清晰。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协助医生进行手术操作，确保手术顺利进行。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定期检查眼部情况，保持眼部清洁。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评估患者疼痛情况，给予适当的止痛措施。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958" b="4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指导患者合理饮食、休息和活动，促进术后恢复。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https://d.book118.com/377100020034006030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2024-09-01T18:03:42.658</cp:lastPrinted>
  <dcterms:created xsi:type="dcterms:W3CDTF">2024-09-01T10:03:42Z</dcterms:created>
  <dcterms:modified xsi:type="dcterms:W3CDTF">2024-09-01T10:03:44Z</dcterms:modified>
</cp:coreProperties>
</file>