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2D5307-9151-447E-AD3B-6B3A0809E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919C3-0597-4AC9-8BB9-D72B56415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99C130-36C1-4F59-AE5B-E51CE64888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B598B4-BC03-432A-A457-79E679393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35594F5-CADE-4AF0-BD8F-7EDF7D7F46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B864AF-BCD5-4D16-A0D3-205BCC1F6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A10B8E-0870-466E-84D0-E4733E04B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9C68DD-281B-4C09-8E67-DAB920A611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B773CE-2109-4F18-BF36-F5F2053F5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7FE02B-3F98-4B2C-BD21-C8379B0D11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39546A-3465-4B07-B295-7DB02E1AE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710013015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初三年级班主任工作计划</a:t>
            </a:r>
          </a:p>
        </p:txBody>
      </p:sp>
      <p:sp>
        <p:nvSpPr>
          <p:cNvPr id="16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A5B2"/>
                </a:solidFill>
              </a:rPr>
              <a:t>作者：文档吾优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班级建设规划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德育工作安排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家校共育策略部署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提高学生综合素质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初三年级是学生成长的关键时期，班主任工作计划旨在通过一系列措施，帮助学生全面提升自身素质，包括学术成绩、品德修养、身心健康等方面。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适应教育改革要求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当前教育改革不断推进，要求学校更加注重学生全面发展。初三年级班主任工作计划紧跟改革步伐，以培养学生核心素养为目标，推动学生全面而有个性地发展。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030" r="280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初三年级所有学生。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范围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通过精细化管理和个性化辅导，帮助学生提升学习成绩，为中考打下坚实基础。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提高学生学术成绩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通过开展德育活动和心理辅导，引导学生树立正确的价值观和人生观，培养良好的品德修养和心理素质。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培养学生品德修养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通过组织体育活动和心理健康教育，提高学生身体素质和心理健康水平，培养学生积极向上的心态和坚韧不拔的意志品质。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促进学生身心健康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范围和目标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约占班级总人数的20%，成绩稳定，学习态度认真，自主学习能力较强。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后进生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约占班级总人数的60%，成绩波动较大，需要老师关注及指导。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约占班级总人数的20%，成绩较差，缺乏学习动力和方法，需要老师重点关注和帮助。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学习成绩分布情况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10" b="161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284" b="728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4934" r="493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行为习惯及特点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大部分学生能够遵守学校及班级纪律，但仍有部分学生存在迟到、旷课、上课说话等不良行为。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社交能力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学生之间的社交能力存在差异，部分学生善于交际，而部分学生则较为内向，缺乏与同学之间的有效沟通。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兴趣爱好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学生兴趣爱好广泛，涉及体育、音乐、美术等多个领域，需要老师加以引导和培养。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初三年级学生面临升学压力、考试焦虑等问题，部分学生存在较大的心理压力。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压力来源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部分学生情绪不稳定，容易出现情绪波动和冲动行为。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情绪表现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部分学生需要心理辅导和帮助，以缓解心理压力和增强自信心。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心理辅导需求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心理健康状况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班级建设规划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营造浓厚的学习氛围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鼓励学生自主学习，定期举办学习经验交流会，促进共同进步。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丰富班级活动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组织多样化的文体活动和社会实践，培养学生的综合素质和团队协作精神。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确立班级核心价值观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倡导尊重、责任、公正和合作，树立良好的班风。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班级文化塑造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通过民主投票结合教师考察的方式，选拔出品学兼优、有领导力的学生担任班干部。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公正选拔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为班干部设定明确的职责和分工，确保班级工作的高效运转。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208" r="16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定期对班干部进行培训，提高其组织、协调和沟通能力，促进班级自治。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培训指导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班干部选拔与培养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每学期至少召开一次家长会，向家长汇报班级工作，听取家长意见和建议。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定期家长会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对有特殊需求的学生进行家访，深入了解学生的家庭背景和成长环境。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家访制度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利用微信群、QQ群等网络平台，加强与家长的日常沟通和联系，及时发布学校通知和班级动态。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家校互动平台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鼓励家长参与班级活动和教育过程，共同培养学生的良好习惯和综合素质。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合作共育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家校沟通与合作机制建立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教育教学工作计划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优化教学内容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根据中考要求和学科特点，调整教学内容，突出重点、难点，提高教学效率。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引入新的教学方法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结合现代教育理念，引入探究式、合作式等教学方法，激发学生的学习兴趣和主动性。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强化课堂互动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鼓励学生提问、讨论，增强课堂互动，提高学生的学习参与度和思维能力。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92" r="1679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000" r="17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课堂教学改革与创新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https://d.book118.com/377100130156006043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2024-09-17T23:06:58.127</cp:lastPrinted>
  <dcterms:created xsi:type="dcterms:W3CDTF">2024-09-17T15:06:58Z</dcterms:created>
  <dcterms:modified xsi:type="dcterms:W3CDTF">2024-09-17T15:07:00Z</dcterms:modified>
</cp:coreProperties>
</file>