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9B1C3-AE9E-466E-863B-2B0B19F4D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EA105D-9032-4494-989B-6D4FC7BD7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677D7-44D3-4141-B5A2-3A9DB4CE0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10F61-2D58-4ACB-A5BF-590B2702A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C17315-D749-48FB-9508-55FEBF4C9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389A98-D00E-48D1-9367-39D3FBAD4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CA21B4-5496-4D2F-A27B-2DC70365E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E36D52-2FDF-4211-BB00-7058B4BA7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365ED-EA35-4D5C-91D8-30533E501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C7385-59E5-4BC6-A50A-C5190ACE0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E7AB8-8575-49F5-ADCD-AC3B9F0D7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0015113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从小事做起养成善良友善的习惯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从小事做起的重要性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善良友善的具体表现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如何从小事做起养成善良友善的习惯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善良友善习惯养成的挑战与对策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648" b="1464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社会和谐稳定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善良友善的社会风气有助于减少冲突，增进社会和谐与稳定。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社会现实需求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当前社会复杂多变，人们之间的信任度下降，善良友善的品质显得尤为重要。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个人成长需要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善良友善有助于建立良好的人际关系，提高个人的社会适应能力和心理健康。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尊重他人的权利、感受和观点，不干涉他人的自由。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善良友善是指对他人的关爱、尊重和帮助，表现为宽容、理解、支持和合作等积极态度和行为。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关爱他人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关心他人的需求和困难，主动给予帮助和支持。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积极合作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愿意与他人携手合作，共同解决问题和面对挑战。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宽容待人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容忍他人的缺点和错误，不计较个人得失。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善良友善的定义与内涵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从小事做起的重要性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关心他人，理解他人的感受和需求，愿意提供帮助。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培养同情心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尊重他人的权利、观点和感受，不轻易评判或贬低他人。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学会尊重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保持诚实，遵守承诺，不撒谎或欺骗他人。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诚实守信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积累良好品德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展现友善态度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以友善、亲切的态度对待他人，营造积极、和谐的人际关系。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培养礼貌习惯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注重礼仪和礼貌，尊重他人的文化和习俗，展现良好的个人修养。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传递正能量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以积极乐观的心态面对生活，鼓励和支持他人，传递正能量和希望。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塑造个人形象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推动公益事业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积极参与公益事业和志愿服务，关注社会问题并贡献自己的力量。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倡导友善文化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积极传播友善、互助、关爱的文化理念，促进社会的和谐与进步。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增进社会信任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通过个人的善良和友善行为，增进社会成员之间的信任和理解。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82" r="1628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促进社会和谐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善良友善的具体表现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主动关心他人的需求和感受，积极提供帮助和支持。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尊重他人的意见和选择，不强迫他人接受自己的意愿。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在他人遇到困难时，伸出援手，给予物质和精神上的支持。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关爱他人，乐于助人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833" r="2083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尊重所有生命，不虐待动物，不破坏自然环境。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倡导和平，反对暴力和战争，积极参与维护世界和平的行动。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关注全球性问题，如贫困、饥饿、环境污染等，并尽自己所能贡献力量。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尊重生命，热爱和平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https://d.book118.com/377100151131006042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2024-09-16T02:56:56.949</cp:lastPrinted>
  <dcterms:created xsi:type="dcterms:W3CDTF">2024-09-15T18:56:56Z</dcterms:created>
  <dcterms:modified xsi:type="dcterms:W3CDTF">2024-09-15T18:56:58Z</dcterms:modified>
</cp:coreProperties>
</file>