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296B0-5410-428A-9329-11235D7F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8A194-52A2-4626-88D3-835D31DC0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0FFFA-666B-4AE0-9D01-F81AF749A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F2170-B20B-4DDB-B4BC-B03495207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2053D-A43D-4B22-8C70-0E43C847E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749FA-E82E-49C2-9A9B-DC0448C0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474465-8C3F-4BF5-8582-68AE1BFD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4BF70-3EB6-4764-B3BE-0AF7CB34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365B7-E5A5-46D4-8AFB-FF9CB1D4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B8030-44A4-435D-834A-695C1512B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F91CE-574F-4EAC-A127-B7B72249C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0105603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检验检疫单证：全面了解与高效操作\n## 1.检验检疫单证的基本概念与重要性\n### 1.1检验检疫单证的定义与作用\n### 1.2检验检疫单证的主要类型\n### 1.3检验检疫单证在企业中的重要性\n## 2.检验检疫单证的种类与适用范围\n### 2.1进出口货物检验检疫单证\n### 2.2出入境人员检验检疫单证\n### 2.3出入境交通工具检验检疫单证\n## 3.检验检疫单证的填写与准备\n### 3.1检验检疫单证的填写规范与技巧\n### 3.2检验检疫单证的准备流程与注意事项\n### 3.3检验检疫单证的修改与补办\n## 4.检验检疫单证的申报与审核\n### 4.1检验检疫单证的申报时间与方式\n### 4.2检验检疫单证的审核流程与标准\n### 4.3检验检疫单证的通关与放行\n## 5.检验检疫单证的管理与归档\n### 5.1检验检疫单证的管理制度与规定\n### 5.2检验检疫单证的归档方法与技巧\n### 5.3检验检疫单证的查询与利用\n## 6.检验检疫单证的法律法规与风险预防\n### 6.1检验检疫单证的法律法规体系\n### 6.2检验检疫单证的违规责任与处罚\n### 6.3检验检疫单证的风险预防与应对措施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4900"/>
              <a:t>检验检疫单证：全面了解与高效操作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检验检疫单证的基本概念与重要性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检验检疫单证是指在进出口过程中，用于证明商品质量、卫生、安全等方面符合规定的法定文件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法定文件：由国家法律法规规定的具有法律效力的文件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证明商品质量：检验检疫单证可以证明进出口商品的质量符合相关标准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保障交易安全：检验检疫单证为买卖双方提供安全保障，降低交易风险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检验检疫单证的作用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贸易凭证：检验检疫单证是进出口商品的贸易凭证，用于证明交易的真实性和合法性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质量保证：检验检疫单证可以保证进出口商品的质量，提高消费者信心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监管依据：检验检疫部门依据检验检疫单证对进出口商品进行监管，确保商品符合国家标准</a:t>
            </a:r>
            <a:endParaRPr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检验检疫单证的定义与作用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进出口货物检验检疫单证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入境货物检验检疫证明：证明进口商品符合国家质量、卫生、安全等方面的规定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出口货物检验检疫证书：证明出口商品符合国家质量、卫生、安全等方面的规定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出入境人员检验检疫单证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出入境人员健康体检证明：证明出入境人员身体健康，符合出入境要求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国际旅行健康证明书：证明出入境人员接种了规定的疫苗，可以预防传染病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出入境交通工具检验检疫单证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入境交通工具卫生检疫证书：证明入境交通工具符合卫生、安全等方面的规定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出口交通工具卫生检疫证书：证明出口交通工具符合卫生、安全等方面的规定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检验检疫单证的主要类型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提高企业形象：拥有完整、准确的检验检疫单证，有助于提高企业在国际市场上的形象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国际市场：检验检疫单证是企业在国际市场上竞争的重要凭证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信誉保证：完整的检验检疫单证为企业提供了信誉保证，有助于吸引更多客户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促进贸易往来：检验检疫单证是国际贸易往来的重要凭证，有助于促进企业之间的贸易合作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贸易合作：检验检疫单证有助于企业之间的贸易合作，降低交易成本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市场准入：检验检疫单证是企业进入国际市场的重要凭证，有助于企业拓展国际市场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降低贸易风险：检验检疫单证可以降低企业贸易过程中的风险，保障企业的合法权益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法律法规：检验检疫单证符合国际法律法规，有助于企业遵守国际贸易规则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争议解决：检验检疫单证可以作为争议解决的依据，有助于维护企业的合法权益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检验检疫单证在企业中的重要性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检验检疫单证的种类与适用范围</a:t>
            </a:r>
            <a:endParaRPr/>
          </a:p>
        </p:txBody>
      </p:sp>
      <p:sp>
        <p:nvSpPr>
          <p:cNvPr id="25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进出口货物检验检疫单证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入境货物检验检疫证明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适用范围：适用于进口商品的质量、卫生、安全等方面的检验检疫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作用：证明进口商品符合国家质量、卫生、安全等方面的规定，保障消费者权益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出口货物检验检疫证书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适用范围：适用于出口商品的质量、卫生、安全等方面的检验检疫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作用：证明出口商品符合国家质量、卫生、安全等方面的规定，提高产品信誉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出入境人员健康体检证明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适用范围：适用于出入境人员的健康体检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作用：证明出入境人员身体健康，符合出入境要求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国际旅行健康证明书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适用范围：适用于出入境人员接种规定的疫苗，预防传染病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作用：证明出入境人员接种了规定的疫苗，可以预防传染病，保障公共卫生安全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出入境人员检验检疫单证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出入境交通工具检验检疫单证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入境交通工具卫生检疫证书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适用范围：适用于入境交通工具的卫生、安全等方面的检验检疫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作用：证明入境交通工具符合卫生、安全等方面的规定，保障乘客安全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出口交通工具卫生检疫证书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适用范围：适用于出口交通工具的卫生、安全等方面的检验检疫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作用：证明出口交通工具符合卫生、安全等方面的规定，保障乘客安全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检验检疫单证的填写与准备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填写规范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准确填写：确保填写的内容真实、准确，不得涂改、伪造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齐全信息：填写完整的收货人、发货人、商品名称等信息，以便于追踪和管理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清晰字体：使用清晰、易读的字体，确保阅读方便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使用专业术语：使用专业术语填写，避免使用模糊不清的表述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保持一致：确保填写的内容与合同、发票等其他相关文件保持一致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注意格式：遵循检验检疫单证的标准格式，便于审核和归档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检验检疫单证的填写规范与技巧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准备流程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收集信息：收集收货人、发货人、商品名称等信息，确保信息准确无误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确认格式：确认检验检疫单证的格式，遵循标准格式填写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填写内容：按照填写规范填写检验检疫单证，确保内容真实、准确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审核与盖章：填写完成后，进行初审，确保内容无误后盖章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防止遗漏：确保所有信息填写完整，避免遗漏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保持整洁：保持检验检疫单证的整洁，便于审核和归档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保管安全：妥善保管检验检疫单证，防止丢失或损坏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检验检疫单证的准备流程与注意事项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修改程序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申请修改：发现检验检疫单证填写错误时，及时向检验检疫部门申请修改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审核修改：检验检疫部门审核修改申请，确认无误后进行修改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重新盖章：修改完成后，重新盖章确认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补办手续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申请补办：发现检验检疫单证丢失或损坏时，及时向检验检疫部门申请补办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审核补办：检验检疫部门审核补办申请，确认无误后进行补办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重新盖章：补办完成后，重新盖章确认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检验检疫单证的修改与补办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https://d.book118.com/377101056031006044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检验检疫单证：全面了解与高效操作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2024-09-18T10:16:28.377</cp:lastPrinted>
  <dcterms:created xsi:type="dcterms:W3CDTF">2024-09-18T02:16:28Z</dcterms:created>
  <dcterms:modified xsi:type="dcterms:W3CDTF">2024-09-18T02:16:30Z</dcterms:modified>
</cp:coreProperties>
</file>