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82BA20-0E4B-4A41-B25D-58175BEAE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AFD02-C862-444C-9132-7308710D0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ADB274-DA5B-4B97-A138-0122084C8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393256-55B7-4DDC-8B0E-482866B76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FA489C-09E1-41DD-890C-8F2C79EB5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E40B2E-FA61-49B1-858F-D1F5BF5C4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E7DA96-06C9-4004-A247-583385D59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9D14B-B2B7-4C89-BE0C-3FB7C155A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CC9220-CD3F-4144-A06A-3408BAB28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08FF42-3D82-4BE8-B8A7-76173C56C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95FBE-CBC2-49C8-862B-E10E3A92C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101200036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断路器隔离开关二次回路工作原理\n## 1.断路器与隔离开关的基本概念及应用\n### 1.1断路器的定义、功能及分类\n### 1.2隔离开关的定义、功能及分类\n### 1.3断路器与隔离开关在电力系统中的应用\n## 2.断路器隔离开关二次回路的工作原理\n### 2.1断路器隔离开关二次回路的组成\n### 2.2断路器隔离开关二次回路的工作原理分析\n### 2.3断路器隔离开关二次回路的控制策略\n## 3.断路器隔离开关二次回路的维护与故障处理\n### 3.1断路器隔离开关二次回路的日常维护\n### 3.2断路器隔离开关二次回路的故障诊断与处理\n### 3.3断路器隔离开关二次回路的预防性维护\n## 4.断路器隔离开关二次回路的技术发展与创新\n### 4.1断路器隔离开关二次回路的技术发展历程\n### 4.2断路器隔离开关二次回路的技术创新方向\n### 4.3断路器隔离开关二次回路的未来发展趋势\n## 5.断路器隔离开关二次回路的实际案例分析\n### 5.1断路器隔离开关二次回路的成功案例分析\n### 5.2断路器隔离开关二次回路的故障案例分析\n### 5.3断路器隔离开关二次回路的改进措施与建议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5200"/>
              <a:t>断路器隔离开关二次回路工作原理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600"/>
              <a:t>断路器与隔离开关的基本概念及应用</a:t>
            </a:r>
            <a:endParaRPr/>
          </a:p>
        </p:txBody>
      </p:sp>
      <p:sp>
        <p:nvSpPr>
          <p:cNvPr id="1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45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46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47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8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断路器是一种开关设备</a:t>
                </a:r>
                <a:endParaRPr/>
              </a:p>
            </p:txBody>
          </p:sp>
          <p:sp>
            <p:nvSpPr>
              <p:cNvPr id="149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用于切断和接通电路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保护电力设备和线路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控制电力系统的运行</a:t>
                </a:r>
                <a:endParaRPr/>
              </a:p>
            </p:txBody>
          </p:sp>
        </p:grpSp>
        <p:grpSp>
          <p:nvGrpSpPr>
            <p:cNvPr id="150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51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断路器的功能</a:t>
                </a:r>
                <a:endParaRPr/>
              </a:p>
            </p:txBody>
          </p:sp>
          <p:sp>
            <p:nvSpPr>
              <p:cNvPr id="15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分断故障电流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切断过负荷电流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调节电压</a:t>
                </a:r>
                <a:endParaRPr/>
              </a:p>
            </p:txBody>
          </p:sp>
        </p:grpSp>
        <p:grpSp>
          <p:nvGrpSpPr>
            <p:cNvPr id="154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155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断路器的分类</a:t>
                </a:r>
                <a:endParaRPr/>
              </a:p>
            </p:txBody>
          </p:sp>
          <p:sp>
            <p:nvSpPr>
              <p:cNvPr id="15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按灭弧方式分：油浸式、真空式、SF6式等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按结构分：万能式、塑壳式、铠装式等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按使用场合分：配电断路器、变压器断路器、发电机断路器等</a:t>
                </a:r>
                <a:endParaRPr/>
              </a:p>
            </p:txBody>
          </p:sp>
        </p:grpSp>
      </p:grpSp>
      <p:sp>
        <p:nvSpPr>
          <p:cNvPr id="1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断路器的定义、功能及分类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0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61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62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6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用于切断和接通电路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提供电气隔离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控制电力系统的运行</a:t>
                </a:r>
                <a:endParaRPr/>
              </a:p>
            </p:txBody>
          </p:sp>
          <p:sp>
            <p:nvSpPr>
              <p:cNvPr id="16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隔离开关是一种开关设备</a:t>
                </a:r>
                <a:endParaRPr/>
              </a:p>
            </p:txBody>
          </p:sp>
        </p:grpSp>
        <p:grpSp>
          <p:nvGrpSpPr>
            <p:cNvPr id="165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6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隔离电路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断开负荷电流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切断故障电流</a:t>
                </a:r>
                <a:endParaRPr/>
              </a:p>
            </p:txBody>
          </p:sp>
          <p:sp>
            <p:nvSpPr>
              <p:cNvPr id="16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隔离开关的功能</a:t>
                </a:r>
                <a:endParaRPr/>
              </a:p>
            </p:txBody>
          </p:sp>
        </p:grpSp>
        <p:grpSp>
          <p:nvGrpSpPr>
            <p:cNvPr id="168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6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按结构分：刀闸式、熔断器式、负荷开关式等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按使用场合分：户外隔离开关、户内隔离开关、变压器隔离开关等</a:t>
                </a:r>
                <a:endParaRPr/>
              </a:p>
            </p:txBody>
          </p:sp>
          <p:sp>
            <p:nvSpPr>
              <p:cNvPr id="17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隔离开关的分类</a:t>
                </a:r>
                <a:endParaRPr/>
              </a:p>
            </p:txBody>
          </p:sp>
        </p:grpSp>
      </p:grpSp>
      <p:pic>
        <p:nvPicPr>
          <p:cNvPr id="171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72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73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74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隔离开关的定义、功能及分类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断路器在电力系统中的应用</a:t>
                </a:r>
                <a:endParaRPr/>
              </a:p>
            </p:txBody>
          </p:sp>
          <p:sp>
            <p:nvSpPr>
              <p:cNvPr id="18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变压器保护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输电线路保护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电容器保护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电站出口保护</a:t>
                </a:r>
                <a:endParaRPr/>
              </a:p>
            </p:txBody>
          </p:sp>
          <p:sp>
            <p:nvSpPr>
              <p:cNvPr id="18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隔离开关在电力系统中的应用</a:t>
                </a:r>
                <a:endParaRPr/>
              </a:p>
            </p:txBody>
          </p:sp>
          <p:sp>
            <p:nvSpPr>
              <p:cNvPr id="18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电气隔离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切换运行方式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检修设备</a:t>
                </a:r>
                <a:endParaRPr/>
              </a:p>
            </p:txBody>
          </p:sp>
          <p:sp>
            <p:nvSpPr>
              <p:cNvPr id="18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断路器与隔离开关在电力系统中的应用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600"/>
              <a:t>断路器隔离开关二次回路的工作原理</a:t>
            </a:r>
            <a:endParaRPr/>
          </a:p>
        </p:txBody>
      </p:sp>
      <p:sp>
        <p:nvSpPr>
          <p:cNvPr id="19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断路器隔离开关二次回路的组成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99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断路器隔离开关二次回路包括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开关量输入回路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开关量输出回路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模拟量输入回路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模拟量输出回路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通信回路</a:t>
            </a:r>
            <a:endParaRPr/>
          </a:p>
        </p:txBody>
      </p:sp>
      <p:cxnSp>
        <p:nvCxnSpPr>
          <p:cNvPr id="200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1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203" name="Tencent"/>
          <p:cNvCxnSpPr/>
          <p:nvPr/>
        </p:nvCxnSpPr>
        <p:spPr>
          <a:xfrm flipH="1">
            <a:off x="7188206" y="0"/>
            <a:ext cx="0" cy="6858000"/>
          </a:xfrm>
          <a:prstGeom prst="line">
            <a:avLst/>
          </a:prstGeom>
          <a:ln w="31750" cap="sq">
            <a:solidFill>
              <a:schemeClr val="accent1">
                <a:alpha val="2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椭圆 49"/>
          <p:cNvSpPr>
            <a:spLocks noChangeAspect="1"/>
          </p:cNvSpPr>
          <p:nvPr/>
        </p:nvSpPr>
        <p:spPr>
          <a:xfrm>
            <a:off x="6756206" y="2073675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02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05" name="椭圆 2"/>
          <p:cNvSpPr>
            <a:spLocks noChangeAspect="1"/>
          </p:cNvSpPr>
          <p:nvPr/>
        </p:nvSpPr>
        <p:spPr>
          <a:xfrm>
            <a:off x="6756206" y="3213000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03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06" name="椭圆 1"/>
          <p:cNvSpPr>
            <a:spLocks noChangeAspect="1"/>
          </p:cNvSpPr>
          <p:nvPr/>
        </p:nvSpPr>
        <p:spPr>
          <a:xfrm>
            <a:off x="6756206" y="4352325"/>
            <a:ext cx="864000" cy="86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04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07" name="椭圆 18"/>
          <p:cNvSpPr>
            <a:spLocks noChangeAspect="1"/>
          </p:cNvSpPr>
          <p:nvPr/>
        </p:nvSpPr>
        <p:spPr>
          <a:xfrm>
            <a:off x="6756206" y="93435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01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08" name="椭圆 22"/>
          <p:cNvSpPr>
            <a:spLocks noChangeAspect="1"/>
          </p:cNvSpPr>
          <p:nvPr/>
        </p:nvSpPr>
        <p:spPr>
          <a:xfrm>
            <a:off x="6756206" y="5491649"/>
            <a:ext cx="864000" cy="864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05</a:t>
            </a:r>
            <a:endParaRPr kumimoji="1" lang="zh-CN" altLang="en-US" sz="2800">
              <a:latin typeface="+mj-ea"/>
              <a:ea typeface="+mj-ea"/>
            </a:endParaRPr>
          </a:p>
        </p:txBody>
      </p:sp>
      <p:grpSp>
        <p:nvGrpSpPr>
          <p:cNvPr id="2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3086112" y="934351"/>
            <a:ext cx="8204187" cy="5923712"/>
            <a:chOff x="3086112" y="934351"/>
            <a:chExt cx="8204187" cy="5923712"/>
          </a:xfrm>
        </p:grpSpPr>
        <p:grpSp>
          <p:nvGrpSpPr>
            <p:cNvPr id="210" name=""/>
            <p:cNvGrpSpPr/>
            <p:nvPr/>
          </p:nvGrpSpPr>
          <p:grpSpPr>
            <a:xfrm>
              <a:off x="7877765" y="934351"/>
              <a:ext cx="3412534" cy="1366414"/>
              <a:chOff x="7877765" y="934351"/>
              <a:chExt cx="3412534" cy="1366414"/>
            </a:xfrm>
          </p:grpSpPr>
          <p:sp>
            <p:nvSpPr>
              <p:cNvPr id="2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77766" y="934351"/>
                <a:ext cx="34125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开关量输入回路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877765" y="1334461"/>
                <a:ext cx="3412534" cy="96630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接收断路器、隔离开关的位置信号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将信号传输至控制器</a:t>
                </a:r>
                <a:endParaRPr/>
              </a:p>
            </p:txBody>
          </p:sp>
        </p:grpSp>
        <p:grpSp>
          <p:nvGrpSpPr>
            <p:cNvPr id="213" name=""/>
            <p:cNvGrpSpPr/>
            <p:nvPr/>
          </p:nvGrpSpPr>
          <p:grpSpPr>
            <a:xfrm>
              <a:off x="3086112" y="2073675"/>
              <a:ext cx="3412535" cy="1366414"/>
              <a:chOff x="3086112" y="2073675"/>
              <a:chExt cx="3412535" cy="1366414"/>
            </a:xfrm>
          </p:grpSpPr>
          <p:sp>
            <p:nvSpPr>
              <p:cNvPr id="2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3086112" y="2073675"/>
                <a:ext cx="34125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开关量输出回路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086112" y="2473785"/>
                <a:ext cx="3412534" cy="96630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接收控制器的指令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控制断路器、隔离开关的动作</a:t>
                </a:r>
                <a:endParaRPr/>
              </a:p>
            </p:txBody>
          </p:sp>
        </p:grpSp>
        <p:grpSp>
          <p:nvGrpSpPr>
            <p:cNvPr id="216" name=""/>
            <p:cNvGrpSpPr/>
            <p:nvPr/>
          </p:nvGrpSpPr>
          <p:grpSpPr>
            <a:xfrm>
              <a:off x="7877764" y="3212999"/>
              <a:ext cx="3412534" cy="1366414"/>
              <a:chOff x="7877764" y="3212999"/>
              <a:chExt cx="3412534" cy="1366414"/>
            </a:xfrm>
          </p:grpSpPr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77765" y="3212999"/>
                <a:ext cx="34125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模拟量输入回路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877764" y="3613109"/>
                <a:ext cx="3412534" cy="96630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接收断路器、隔离开关的电流、电压等信号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将信号传输至控制器</a:t>
                </a:r>
                <a:endParaRPr/>
              </a:p>
            </p:txBody>
          </p:sp>
        </p:grpSp>
        <p:grpSp>
          <p:nvGrpSpPr>
            <p:cNvPr id="219" name=""/>
            <p:cNvGrpSpPr/>
            <p:nvPr/>
          </p:nvGrpSpPr>
          <p:grpSpPr>
            <a:xfrm>
              <a:off x="3086112" y="4352324"/>
              <a:ext cx="3412535" cy="1366414"/>
              <a:chOff x="3086112" y="4352324"/>
              <a:chExt cx="3412535" cy="1366414"/>
            </a:xfrm>
          </p:grpSpPr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3086112" y="4352324"/>
                <a:ext cx="34125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模拟量输出回路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086112" y="4752434"/>
                <a:ext cx="3412534" cy="96630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接收控制器的指令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控制断路器、隔离开关的调节</a:t>
                </a:r>
                <a:endParaRPr/>
              </a:p>
            </p:txBody>
          </p:sp>
        </p:grpSp>
        <p:grpSp>
          <p:nvGrpSpPr>
            <p:cNvPr id="222" name=""/>
            <p:cNvGrpSpPr/>
            <p:nvPr/>
          </p:nvGrpSpPr>
          <p:grpSpPr>
            <a:xfrm>
              <a:off x="7877765" y="5491649"/>
              <a:ext cx="3412534" cy="1366414"/>
              <a:chOff x="7877765" y="5491649"/>
              <a:chExt cx="3412534" cy="1366414"/>
            </a:xfrm>
          </p:grpSpPr>
          <p:sp>
            <p:nvSpPr>
              <p:cNvPr id="22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77766" y="5491649"/>
                <a:ext cx="34125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通信回路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877765" y="5891759"/>
                <a:ext cx="3412534" cy="96630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实现控制器与监控系统之间的数据传输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实现远程控制与监控</a:t>
                </a:r>
                <a:endParaRPr/>
              </a:p>
            </p:txBody>
          </p:sp>
        </p:grpSp>
      </p:grp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543566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断路器隔离开关二次回路的工作原理分析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断路器隔离开关二次回路的控制策略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29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控制策略包括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分合闸控制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故障诊断与处理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远方控制与监控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分合闸控制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根据系统运行状态和故障情况，控制断路器、隔离开关的分合闸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保证系统的稳定运行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39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故障诊断与处理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对断路器、隔离开关的故障进行诊断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采取相应的处理措施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44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远方控制与监控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实现对断路器、隔离开关的远程控制与监控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提高系统的运行效率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900"/>
              <a:t>断路器隔离开关二次回路的维护与故障处理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定期检查二次回路的接线</a:t>
                </a:r>
                <a:endParaRPr/>
              </a:p>
            </p:txBody>
          </p:sp>
          <p:sp>
            <p:nvSpPr>
              <p:cNvPr id="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确保接线正确无误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防止接线松动、短路等故障</a:t>
                </a:r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检查二次回路的绝缘性能</a:t>
                </a:r>
                <a:endParaRPr/>
              </a:p>
            </p:txBody>
          </p:sp>
          <p:sp>
            <p:nvSpPr>
              <p:cNvPr id="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保证二次回路的安全运行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避免绝缘损坏导致的事故</a:t>
                </a:r>
                <a:endParaRPr/>
              </a:p>
            </p:txBody>
          </p:sp>
        </p:grpSp>
        <p:grpSp>
          <p:nvGrpSpPr>
            <p:cNvPr id="1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对二次回路进行定期调试</a:t>
                </a:r>
                <a:endParaRPr/>
              </a:p>
            </p:txBody>
          </p:sp>
          <p:sp>
            <p:nvSpPr>
              <p:cNvPr id="2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确保二次回路的正常运行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及时发现并处理潜在问题</a:t>
                </a:r>
                <a:endParaRPr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断路器隔离开关二次回路的日常维护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https://d.book118.com/377101200036006045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断路器隔离开关二次回路工作原理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2024-09-19T22:34:10.343</cp:lastPrinted>
  <dcterms:created xsi:type="dcterms:W3CDTF">2024-09-19T14:34:10Z</dcterms:created>
  <dcterms:modified xsi:type="dcterms:W3CDTF">2024-09-19T14:34:12Z</dcterms:modified>
</cp:coreProperties>
</file>