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3BB634-8335-46CE-8527-383F9D0E7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53503F-2B8A-4979-88BA-DBF509A357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6CC0AC-E5B7-43B2-97F9-96F92AD33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4DCC30-169A-49E3-BAF3-FD2D152EB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B6E7BB-36BC-4ACD-AA87-2722AC0E06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CB412B-3B9D-4923-9552-00A538E82B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CDFC8D-DED0-4DC9-B204-BCED55E3D0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67689C-1C2F-41F3-8915-0DACE62A6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CEDAF1-4DFD-4AB8-9944-AECB5FD5C5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EBEEF9-DB8D-4252-940B-A48DC7C1E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7FA65-2E20-4181-96F1-DEE2DBEC0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02011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概率论与数理统计(王明慈第二版)数理统计的基本知识</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2024-01-19</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数理统计概述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总体与样本</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统计量与抽样分布</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参数估计</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假设检验</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方差分析与回归分析</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数理统计概述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数理统计是应用概率论对数据进行收集、整理、分析和推断的数学学科。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以概率论为基础，研究随机现象的统计规律性；通过对数据的分析，实现对总体分布和参数的推断；具有广泛的应用性，是自然科学、社会科学和工程技术等领域中不可或缺的数学工具。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00" r="24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数理统计的定义与特点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统计量与抽样分布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统计量是样本的函数，用于描述样本的特征；抽样分布则是统计量的概率分布。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总体与样本</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总体是研究对象的全体，样本是从总体中随机抽取的一部分。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随机变量与分布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随机变量是描述随机现象的数学工具，分布则描述了随机变量取值的概率规律。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数理统计的研究对象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描述性统计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通过图表、数值等方式对数据进行描述和展示，如均值、方差、频数分布等。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推断性统计</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通过样本数据对总体进行推断，包括参数估计和假设检验两种方法。参数估计是用样本统计量来估计总体参数，假设检验则是通过构造检验统计量来判断总体假设是否成立。</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数据分析与建模</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运用数理统计方法对实际问题进行建模和分析，如回归分析、方差分析等。这些方法可以帮助我们揭示数据背后的规律，为决策和预测提供依据。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数理统计的研究方法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总体与样本</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总体是研究对象的全体，具有共同性质的个体组成的集合。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总体定义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总体具有大量性、同质性、差异性和稳定性等性质。其中大量性指总体中个体数量足够多，可以反映出研究对象的普遍规律；同质性指总体中的个体具有相同的性质或特征；差异性指总体中的个体之间存在差异；稳定性指总体的分布规律在一定时间内保持相对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总体性质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总体的概念与性质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样本定义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样本是从总体中随机抽取的一部分个体组成的集合，用于推断总体的性质。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样本性质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具有代表性、随机性和独立性等性质。其中代表性指样本能够反映总体的基本特征；随机性指样本的抽取过程具有随机性，保证每个个体被抽中的概率相等；独立性指样本中各个个体的取值相互独立，不受其他个体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样本的概念与性质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样本统计量的分布称为抽样分布，它描述了样本统计量在多次抽样中的分布情况。抽样分布是连接总体和样本的桥梁，通过抽样分布可以对总体进行推断。</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估计与假设检验</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基于样本数据对总体参数进行估计或假设检验是数理统计的基本任务。参数估计是用样本统计量来估计总体参数的过程，而假设检验则是通过构造检验统计量并观察其取值情况来判断原假设是否成立的过程。这两个过程都需要依赖于总体与样本之间的关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抽样分布</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统计量与抽样分布</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统计量的概念与性质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统计量定义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统计量是基于样本数据计算出来的量，用于描述样本特征或推断总体性质。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统计量的性质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统计量应具有代表性、无偏性、一致性和充分性等性质。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方差</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描述样本数据的离散程度，是总体方差的无偏估计。</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均值</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描述样本数据的平均水平，是总体均值的无偏估计。</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标准差</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方差的平方根，用于衡量数据的波动情况。</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众数</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样本数据中出现次数最多的数，反映数据的集中趋势。</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中位数</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将样本数据按大小排序后位于中间的数，对异常值不敏感。</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常见的统计量及其性质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https://d.book118.com/377102011006006035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2024-09-09T06:07:32.602</cp:lastPrinted>
  <dcterms:created xsi:type="dcterms:W3CDTF">2024-09-08T22:07:32Z</dcterms:created>
  <dcterms:modified xsi:type="dcterms:W3CDTF">2024-09-08T22:07:34Z</dcterms:modified>
</cp:coreProperties>
</file>