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7091-E0EC-49F4-A1A6-C0B71518E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5CD61-A174-485B-A72F-B844D081F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4D00-B766-4A29-B7CE-DAE6C7B4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31ED-169A-4D3E-8BE1-BA5D56D1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3E48A-D38A-4667-9C2D-F1C177FC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A7CF4-1354-4432-AE11-5375FC73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85045-A1A6-4192-8A37-59554FEB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BC5C0-5051-4895-B4DB-524E5110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DFE7B-DED7-4166-B894-9746EE70C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DEE1F-13B8-4511-A780-F681B490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700C2-46D3-4D35-BDC5-56E0C653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02152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《心灵的相遇》ppt课件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心灵相遇的涵义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心灵相遇的体验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如何促进心灵相遇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33" b="1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心灵的相遇是指两个或多个个体在精神层面上的交汇和融合，超越了言语和肢体的交流，达到更深层次的理解和共鸣。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什么是心灵的相遇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随着社会的发展和科技的进步，人们越来越注重物质层面的追求，而忽视了精神层面的交流。心灵的相遇有助于弥补这一缺失，让人们重新审视自己和他人之间的关系。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346" b="24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10" b="184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建立深厚的人际关系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心灵的相遇能够让人们深入了解彼此，建立更加深厚的人际关系，增强彼此之间的信任和依赖。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通过心灵的相遇，人们可以获得更多的启示和感悟，促进个人成长和发展。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增强社会凝聚力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心灵的相遇有助于消除隔阂和偏见，增强社会凝聚力，促进社会的和谐与进步。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心灵相遇的涵义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7" r="15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60" r="1926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46" r="91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它涉及到个体内在世界的开放、理解和接纳，以及对他人的真诚关怀和共鸣。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心灵相遇是指两个或多个个体在情感、认知和意识层面上的深度交流和融合。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心灵相遇不仅仅是表面上的交流，而是深度的情感共鸣和相互理解。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深度共鸣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心灵相遇中，个体愿意无条件地接纳他人的内在世界，不评判、不抗拒。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无条件接纳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519" r="651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7" r="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心灵相遇有时超越了语言的界限，通过直觉、感受和共情等方式进行沟通。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超越语言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心灵相遇有助于个体更深入地认识自己，拓展内在世界，促进个人成长。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建立深厚关系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心灵相遇是建立深厚人际关系的基础，有助于增强彼此的信任和理解。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心灵相遇有助于促进社会和谐，减少冲突和误解，增强人与人之间的连接。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心灵相遇时，我们感受到彼此的温暖和善意，仿佛被爱包围。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25" b="11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心灵相遇让我们能够深入了解对方的内心世界，理解对方的情感和需求。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心灵相遇让我们产生共鸣，感受到彼此的共同点和相似之处。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心灵相遇的感受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心灵相遇的瞬间往往伴随着默契，彼此能够心领神会，无需言语。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心灵相遇的瞬间往往是通过眼神交流来完成的，一个深情的眼神可以传达出无尽的情感。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心灵相遇的瞬间让我们能够感知到对方的存在和内心的变化。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58" r="16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心灵相遇的瞬间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https://d.book118.com/377102152104006032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2024-09-05T09:48:05.315</cp:lastPrinted>
  <dcterms:created xsi:type="dcterms:W3CDTF">2024-09-05T01:48:05Z</dcterms:created>
  <dcterms:modified xsi:type="dcterms:W3CDTF">2024-09-05T01:48:07Z</dcterms:modified>
</cp:coreProperties>
</file>