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85C755-03D5-4314-853A-327D81C18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6635F3-FF9D-452B-94DD-2F2CC698A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6D14CC-C687-4E7B-B363-532DE4AD7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190A52-E0F6-4809-A5D5-CF3A3C423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AFCA7A-051A-4B20-A1F1-A71CEC74E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A7DCA2-C7B7-46E4-BD7B-F22D68482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14435E-B52B-429B-85FD-F79D668B2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EEDFFC-5C49-40FE-879E-96A728359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CA350E-7E0D-4528-84F0-569FE7248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EC3FE9-9C57-450B-9717-6B43DEA09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0401A8-E668-4990-AB2D-B0A88AFD2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10600206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护士进修汇报PPT模板设计与患者满意度改善关联分析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护士进修汇报PPT模板设计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患者满意度现状及影响因素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PPT模板设计对患者满意度的影响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关联分析与实证研究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提升护士进修汇报效果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通过优化PPT模板设计，使汇报内容更加清晰、有条理，提高听众对汇报内容的理解和记忆。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改善患者满意度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探讨PPT模板设计对患者满意度的影响，分析如何通过改进模板设计来提升患者就医体验。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0557" r="2055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护士进修汇报现状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PPT模板设计原则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关联性分析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分析当前护士进修汇报中存在的问题和不足，如内容繁杂、重点不突出等。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探讨PPT模板设计对患者满意度的影响，分析二者之间的关联性。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介绍优秀PPT模板设计的原则，如简洁明了、逻辑清晰、视觉美观等。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提出针对护士进修汇报PPT模板设计的改进措施，并探讨这些措施对患者满意度的潜在影响。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护士进修汇报PPT模板设计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设计应简洁、清晰，避免过多的装饰和复杂的背景，突出主题和内容。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简洁明了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体现医疗行业的专业性和严谨性，使用医疗行业相关的色彩、图标和术语。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专业性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确保文字大小、颜色和背景对比度适中，方便观众阅读和理解。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可读性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保持整体设计风格的一致性，包括色彩搭配、字体选择和排版方式等。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一致性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设计原则与理念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封面页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包含标题、汇报人姓名、所属医院和进修时间等基本信息。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列出汇报的主要内容和章节，便于观众了解整体结构。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按照逻辑顺序展示进修内容，包括学习成果、实践经验和案例分析等。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总结与展望页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对进修期间的学习和实践进行总结，并展望未来的工作计划和目标。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模板结构与布局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以清新、柔和的色调为主，如浅蓝色、浅绿色等，营造舒适、宁静的氛围。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色彩搭配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图标与插图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字体选择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排版技巧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使用医疗行业相关的图标和插图，如护士帽、注射器、药瓶等，增强视觉效果和专业感。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选择清晰易读的字体，如宋体、黑体等，确保文字内容的准确传达。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合理运用对齐、间距、层次等排版技巧，使页面布局更加美观和易于理解。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设计元素与风格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患者满意度现状及影响因素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总体满意度水平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大多数患者对医疗服务表示满意，但仍有提升空间。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投诉处理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医疗机构对患者投诉的处理及时性和有效性有待提高。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不满意方面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主要集中在沟通、环境、等待时间等方面。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患者满意度现状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医疗服务质量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高昂的医疗费用可能导致患者不满。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医疗费用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医院环境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医护人员态度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医护人员的服务态度、沟通技巧等对患者满意度有重要影响。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医生的专业水平、护士的护理质量等直接影响患者满意度。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医院设施、卫生条件、噪音等环境因素对患者满意度有影响。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护士是患者接触最多的医护人员，提供直接的护理服务。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护理服务提供者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护士需要关注患者情感需求，提供心理支持。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患者情感支持者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护士需要与医生、药师等其他医疗团队成员紧密合作，确保患者得到全面、连续的医疗服务。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医疗团队协作者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护士需要向患者提供健康教育，帮助患者了解疾病知识和自我护理技能。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健康教育者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护士角色与责任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https://d.book118.com/377106002060006040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2024-09-12T18:15:52.637</cp:lastPrinted>
  <dcterms:created xsi:type="dcterms:W3CDTF">2024-09-12T10:15:52Z</dcterms:created>
  <dcterms:modified xsi:type="dcterms:W3CDTF">2024-09-12T10:15:54Z</dcterms:modified>
</cp:coreProperties>
</file>