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654205-4B0F-43FB-81DB-90A5178852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7853CC-F8DE-44CA-97BE-C888EC29F4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F011F8-9689-47AB-8C9F-7816343301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E9B19D-9DBA-4212-B08B-F59167F0AC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55E19B-5EF4-4D82-9C7D-75D956B1F3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127416-378B-4984-BDAE-A0A8CAEA40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767323-C15A-4812-9DB4-C68997C1DE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670DDD-671A-4CA2-9739-102EA365DC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3008D8-E307-4749-AA24-9B4809F98B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9CC715-D4E4-4135-AD61-01794B636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840746-C95E-44E1-AF4C-43AD947718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111122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概率论与数理统计数理统计的基本概念</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概率论基础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数理统计基本概念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常用统计方法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概率论与数理统计应用举例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数理统计软件简介及使用技巧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课程总结与展望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概率论基础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事件</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概率</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古典概型</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几何概型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事件与概率</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在一定条件下，并不总是发生（或说必然发生）的现象。</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反映某一事件发生的可能性的大小的量。</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基于几何度量（长度、面积、体积等）的等可能概率模型。</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等可能概率模型，各样本点发生的可能性相等。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乘法公式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计算两个事件同时发生的概率。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条件概率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在某一条件下，某一事件发生的概率。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独立性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两个事件相互独立，一个事件的发生不影响另一个事件的发生。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随机变量</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定义在样本空间上的实值函数，把随机试验的结果数量化。</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离散型随机变量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取值可数的随机变量，常用分布有0-1分布、二项分布、泊松分布等。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连续型随机变量</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取值充满某个区间的随机变量，常用分布有均匀分布、指数分布、正态分布等。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随机变量及其分布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数学期望</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反映随机变量平均取值的大小。</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方差</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反映随机变量取值的离散程度。</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协方差与相关系数</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反映两个随机变量的线性相关程度。</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大数定律与中心极限定理</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揭示大量随机现象平均结果的稳定性及正态分布的普适性。</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数字特征与极限定理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数理统计基本概念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研究对象的全体个体组成的集合，通常用一个概率分布来描述。</a:t>
            </a:r>
          </a:p>
        </p:txBody>
      </p:sp>
      <p:cxnSp>
        <p:nvCxnSpPr>
          <p:cNvPr id="6" name="Connector 6"/>
          <p:cNvCxnSpPr/>
          <p:nvPr/>
        </p:nvCxnSpPr>
        <p:spPr>
          <a:xfrm flipH="1" flipV="1">
            <a:off x="2820348" y="4411889"/>
            <a:ext cx="0" cy="578834"/>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headEnd type="none"/>
            <a:tailEnd type="oval"/>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总体</a:t>
            </a: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从总体中随机抽取的一部分个体组成的集合，用于推断总体的性质。</a:t>
            </a: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样本</a:t>
            </a: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样本中包含的个体数目，通常用n表示。</a:t>
            </a: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样本容量</a:t>
            </a: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总体与样本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样本的函数，用于描述样本的特征，如样本均值、样本方差等。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统计量</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统计量的概率分布，描述了统计量在多次抽样中的分布情况。</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抽样分布</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正态分布、t分布、F分布、卡方分布等。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常用抽样分布</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统计量与抽样分布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参数</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描述总体特征的量，如总体均值、总体方差等。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点估计</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用样本统计量的值来估计总体参数的值。</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区间估计</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在给定置信水平下，构造一个包含总体参数的区间，该区间称为置信区间。</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评价标准</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无偏性、有效性、一致性等。</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原假设与备择假设</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检验统计量</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拒绝域与接受域</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P值</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用于检验原假设的统计量，通常根据抽样分布确定。</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原假设是研究者想要拒绝的假设，备择假设是研究者想要接受的假设。</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在原假设下，观察到比当前样本更极端结果的概率，用于判断是否拒绝原假设。</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根据显著性水平和检验统计量的分布确定拒绝原假设的区域和接受原假设的区域。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常用统计方法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数据整理</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集中趋势度量</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数据展示</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离散程度度量</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描述性统计方法</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对数据进行分类、排序、分组等操作，以便更好地观察和理解数据。</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利用图表、图像等方式将数据可视化，更直观地展示数据的分布和特征。</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通过平均数、中位数、众数等指标描述数据的中心位置或平均水平。</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通过方差、标准差等指标描述数据的离散程度或波动范围。</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https://d.book118.com/377111122006006035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2024-09-09T06:09:20.335</cp:lastPrinted>
  <dcterms:created xsi:type="dcterms:W3CDTF">2024-09-08T22:09:20Z</dcterms:created>
  <dcterms:modified xsi:type="dcterms:W3CDTF">2024-09-08T22:09:22Z</dcterms:modified>
</cp:coreProperties>
</file>