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51175-7F52-45AF-B9C1-7DF3B25B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31C4B-4D37-434A-A499-EC6BDB858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5C25C-4577-42C1-9E67-12D0BFFA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BD428-E3CC-4E47-8CDA-FAC8AC596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82EC7-C88A-4872-B314-201FA446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3CBA0-C095-48A0-9EEF-BB4FB430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A7D1D-5BE7-471D-8FDD-1EB98362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C8C71-8356-4CCD-9ECF-D8909506E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7A7D7-67AE-4EF0-B3CD-C9E20982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01367-2890-4677-8CA0-3FFAC040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C3FE1-CA96-4DF8-BC83-020B940E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1163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劳动法中违约金制度研究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劳动合同与违约金概述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国内外劳动法中违约金制度比较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违约金制度适用条件与限制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违约金计算方法与标准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违约金支付方式与期限问题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劳动者权益保障与救济途径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劳动合同与违约金概述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劳动合同是保障劳动者权益、规范企业用工行为的重要法律依据。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通过劳动合同的签订和履行，可以实现劳动力资源的合理配置和有效利用。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078" r="5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865" b="58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532" b="753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劳动合同是劳动者与用人单位之间确立劳动关系、明确双方权利和义务的协议。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073" b="120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495" b="114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违约金概念及性质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违约金是指合同当事人在合同中约定的，一方不履行合同义务或者履行合同义务不符合约定时，应当向对方支付的一定数额的金钱。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违约金具有补偿性，旨在弥补因违约行为造成的损失；同时具有惩罚性，旨在对违约行为进行制裁和预防。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违约金的数额应当合理，过高或过低都可能影响其合法性和有效性。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劳动合同中可以约定违约金条款，但应当符合法律法规的规定。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违约金的约定应当与劳动合同的其他条款相协调，确保劳动者的合法权益不受侵害。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在劳动合同解除或终止时，违约金的支付应当遵循公平、合理、协商一致的原则进行处理。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劳动合同与违约金关系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国内外劳动法中违约金制度比较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违约金的数额限制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对违约金的数额进行限制，避免用人单位滥用违约金条款，损害劳动者权益。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违约金的定义和性质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明确违约金是作为违反劳动合同的一种经济赔偿责任，具有惩罚性和补偿性双重性质。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规定在哪些情况下可以约定违约金，如违反服务期约定、违反竞业限制约定等。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国内劳动法相关规定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在国外劳动法中，对于违约金的合法性存在不同规定，有些国家允许约定违约金，有些国家则禁止或限制约定违约金。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违约金的合法性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不同国家对于违约金的适用范围也有不同规定，但一般都与违反劳动合同义务相关。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违约金的适用范围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国外劳动法中对于违约金的数额限制也存在差异，但普遍强调公平合理原则，避免过高或过低的违约金数额。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违约金的数额限制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国外劳动法相关规定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国内劳动法对违约金的适用范围有明确规定，而国外劳动法则相对灵活，更多依赖于合同约定和司法实践。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立法理念不同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国内劳动法更注重保护劳动者权益，而国外劳动法则更注重平衡劳动者和用人单位之间的权益。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数额限制不同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国内劳动法对违约金的数额进行了较为严格的限制，而国外劳动法则更注重市场机制和双方协商结果。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625" r="8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458" r="5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国内外制度差异分析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违约金制度适用条件与限制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167" r="9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违约金制度通常适用于劳动合同中明确约定的情形，如违反服务期、竞业限制等条款。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劳动合同约定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根据劳动法规定，某些特定情形下也可适用违约金制度，如用人单位提供专项培训费用并与劳动者约定服务期等。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法定情形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在判断是否适用违约金时，需要考虑用人单位的实际损失情况，确保违约金的数额与实际损失相匹配。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实际损失考量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适用条件分析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违约金的约定应当遵循公平原则，不得显失公平，否则可能被认定为无效。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83" r="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劳动者权益保护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在约定违约金时，应充分保障劳动者的合法权益，避免对劳动者造成过大的经济压力。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根据相关法律法规的规定，对违约金的数额、支付方式等进行限制，确保违约金的合法性。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限制条件探讨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某公司与员工签订劳动合同时约定了高额违约金，后员工因个人原因提前离职，公司要求支付违约金。经法院审理认为，该违约金约定显失公平，最终判决调整违约金数额。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某员工在离职后违反了与原公司签订的竞业限制协议，原公司要求其支付违约金。经法院审理认为，该员工的行为确实违反了竞业限制协议，应支付相应的违约金。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某公司与员工签订劳动合同时未约定违约金，后员工因违反公司规章制度被辞退，公司要求支付违约金。经法院审理认为，劳动合同中未约定违约金条款，公司要求支付违约金缺乏依据，最终驳回其诉讼请求。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违约金计算方法与标准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https://d.book118.com/377111163034006044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2024-09-18T11:22:08.452</cp:lastPrinted>
  <dcterms:created xsi:type="dcterms:W3CDTF">2024-09-18T03:22:08Z</dcterms:created>
  <dcterms:modified xsi:type="dcterms:W3CDTF">2024-09-18T03:22:10Z</dcterms:modified>
</cp:coreProperties>
</file>