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A07E52-BBB9-4C14-B06F-01639679C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34C10-491F-49CC-AF7F-03A56C5B3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22BAE8-525F-4E1A-BEE5-10E09F15A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9CC8CE-4F81-49EF-86F1-11C6C8C6E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6CBFF8-E5BE-469E-ACBC-2740586F28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DA69AD-F735-47F0-961A-9C0358670B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F4D6C6-602F-4865-AA20-86E5F55902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DB482-0615-4B09-BF72-D6F1E001C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3E23C-E1EE-4149-8BCB-D6E8643EF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925FA-5E89-4C24-A80D-61FF90734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C9E0C-C548-42E4-ACC4-09B690049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12104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危化品运输作业中的应急通信与救援呼叫</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应急通信与救援呼叫概述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应急通信设备与技术应用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现场紧急情况下呼救流程与策略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救援队伍协调与资源调配机制建立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案例分析：成功实施应急通信与救援呼叫经验分享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总结与展望：提升危化品运输行业应急通信与救援能力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应急通信与救援呼叫概述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行业规模与增长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事故风险</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监管挑战</a:t>
            </a:r>
          </a:p>
        </p:txBody>
      </p:sp>
      <p:pic>
        <p:nvPicPr>
          <p:cNvPr id="5" name="Picture 5"/>
          <p:cNvPicPr>
            <a:picLocks noChangeAspect="1"/>
          </p:cNvPicPr>
          <p:nvPr/>
        </p:nvPicPr>
        <p:blipFill>
          <a:blip r:embed="rId2"/>
          <a:srcRect l="5500" r="5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7389" r="73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危化品运输行业现状及挑战</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危化品运输行业规模庞大且持续增长，涉及多种危化品的运输和储存。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由于危化品的特殊性质，运输过程中存在泄漏、火灾、爆炸等事故风险。</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监管部门面临对大量运输企业和车辆的有效监管挑战，确保安全运输。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在事故发生时，应急通信能够迅速传递信息，启动紧急救援程序。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快速响应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67" r="1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协调资源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625" r="20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减少损失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通过救援呼叫，可以协调各方资源，包括消防、医疗、环保等，确保救援行动高效进行。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及时的应急通信和救援呼叫有助于减少事故造成的人员伤亡和财产损失。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应急通信与救援呼叫重要性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国家制定了一系列危化品运输管理法规，对应急通信和救援呼叫有明确的要求和规定。</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国家法规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危化品运输行业制定了相应的标准，包括应急通信设备配置、呼叫流程等。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行业标准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一些国际公约也对危化品运输的应急通信和救援呼叫提出了相关要求和指导原则。</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国际公约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相关法规及标准要求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应急通信设备与技术应用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便携性强，可实现短距离语音通信，适用于现场紧急情况下的快速沟通。</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手提式无线电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安装在运输车辆上，可实现车辆间的语音和数据通信，提高协同作战能力。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车载电台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配备多种通信设备，可快速部署到现场，提供临时通信覆盖和支援。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应急通信车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常用应急通信设备介绍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833" r="16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无线自组网技术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无需基础设施支持，可快速组建现场通信网络，提高应急响应速度。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4G/5G通信技术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提供高速数据传输和低时延通信，支持实时视频传输和远程监控。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LoRa/NB-IoT技术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低功耗、广覆盖的物联网通信技术，适用于远程监测和预警。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无线通信技术在危化品运输中应用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36" b="12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卫星电话等远程通信手段探讨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卫星电话</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利用卫星通信实现远程语音和数据传输，适用于偏远地区和海上运输场景。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北斗短报文通信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基于北斗卫星导航系统的短报文通信功能，可实现简单文字信息的远程传输。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天通一号卫星电话</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我国自主研发的卫星电话，具有自主知识产权，可提供全球范围内的语音和数据通信服务。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现场紧急情况下呼救流程与策略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评估事态严重程度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根据现场状况，判断事态的紧急程度和可能的发展趋势，以便采取相应的应对措施。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观察现场环境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在发生紧急情况时，首先要迅速观察周围环境，判断是否存在直接威胁人身安全的因素，如火灾、泄漏等。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启动紧急呼救程序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一旦确认需要外部救援，立即启动紧急呼救程序，通知相关部门和人员赶赴现场。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667" r="12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375" r="173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判断现场状况并启动紧急呼救程序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利用手机等通讯工具</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在专用呼救设备无法使用时，可利用手机等通讯工具拨打紧急电话求救。</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向周边人员或单位求助</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在通讯工具无法使用或信号不佳时，可向周边人员或单位求助，请求协助报警或提供救援。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使用专用呼救设备</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危化品运输车辆应配备专用呼救设备，如车载电台、卫星电话等，以便在紧急情况下迅速与外界取得联系。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选择合适呼救方式和渠道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https://d.book118.com/377112104065006040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2024-09-12T20:56:16.113</cp:lastPrinted>
  <dcterms:created xsi:type="dcterms:W3CDTF">2024-09-12T12:56:16Z</dcterms:created>
  <dcterms:modified xsi:type="dcterms:W3CDTF">2024-09-12T12:56:18Z</dcterms:modified>
</cp:coreProperties>
</file>