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6409B6-FD5E-4EE8-8E75-9D2776616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1F33D-D88E-4C58-9BCE-4E33FE5B5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13A3AB-7382-4643-9A85-675386683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E2B36-336A-4B2C-8F75-66FBFCD06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448D9-94B5-41A3-8384-C569CC168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17C07-DBEB-439C-9211-D32FFF5AA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B95961-A9D5-451D-B37B-C3ACA6ACD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2F61E-ED0E-4530-8465-AFE63AE2B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D979F-E032-4129-A54D-C390CEAA9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B7D0D-2BA9-4F7D-951F-D5379DCB2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107DB-BA85-44E3-A411-943748F91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1214606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护理质量安全与儿童护理的特殊需求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儿童护理特殊需求分析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护理质量安全管理策略与实践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儿童护理中质量安全风险识别与防范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家长参与儿童护理质量安全提升途径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护理质量是指护理工作在提供医疗服务过程中，以满足病人需求为主导，通过确保护理工作的有效性、安全性、及时性和病人满意度等方面，达到或超越预期效果的程度。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高质量的护理是医疗体系不可或缺的一部分，它直接关系到病人的健康和安全。优质的护理可以提高病人的满意度，减少并发症，降低死亡率，从而改善医疗效果。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护理安全是指在护理过程中采取必要的措施，预防和减少医疗差错、事故以及医疗纠纷的发生，保障病人和医护人员安全。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护理安全是医疗质量的重要组成部分，它关系到病人的生命安全和身体健康。通过加强护理安全管理，可以降低医疗事故的发生率，提高医疗质量，保障病人安全。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护理安全概念及意义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护理质量和护理安全是相互依存的两个方面。高质量的护理必须以安全为基础，而安全又是优质护理的先决条件。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相互依存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提高护理质量有助于增强护理安全性，反之亦然。通过改进护理流程、提高护士技能和加强病人教育等措施，可以同时提高护理质量和安全性。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无论是护理质量还是护理安全，其最终目标都是为病人提供最佳的医疗服务，确保病人的健康和安全。因此，二者在医疗体系中具有同等重要的地位。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共同目标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护理质量与安全关系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儿童护理特殊需求分析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儿童处于生长发育阶段，各器官系统逐渐成熟，生理功能不断完善。儿童的代谢旺盛，营养需求高，对疾病的抵抗能力相对较弱。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儿童心理发展具有阶段性，不同年龄段的儿童有不同的心理特征。他们好奇、好动，喜欢模仿和探索，同时也需要得到关注和认可。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儿童生理心理特点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儿童消化系统功能尚未完善，容易发生消化不良、腹泻等疾病。护理要点包括调整饮食，避免油腻、刺激性食物，保持餐具清洁，预防交叉感染。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儿童呼吸道相对狭窄，容易感染呼吸道病毒。护理要点包括保持室内空气流通，避免烟雾和异味刺激，鼓励患儿多饮水，保持呼吸道湿润。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传染性疾病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儿童免疫系统相对较弱，容易感染各种传染性疾病。护理要点包括及时接种疫苗，避免接触传染源，注意个人卫生和环境卫生。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9042" r="1904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儿童常见疾病及护理要点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儿童需要得到父母和医护人员的关爱和呵护，建立信任和安全感。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儿童需要通过游戏、学习等方式培养认知能力、社交能力和自我管理能力。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教育引导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家庭在儿童心理社会支持中扮演重要角色，家长需要积极参与患儿的护理和治疗过程，与医护人员建立良好的合作关系。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儿童心理社会支持需求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护理质量安全管理策略与实践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制定完善的护理质量安全管理制度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包括护理质量标准、安全管理制度、不良事件报告制度等，确保各项工作有章可循。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建立护理操作流程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根据儿童护理的特点和需求，制定详细的护理操作流程，包括日常护理、特殊治疗、急救措施等，确保护理人员能够规范、准确地执行各项操作。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定期更新和完善规章制度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随着医疗技术的不断发展和儿童护理需求的不断变化，定期对规章制度进行更新和完善，确保其时效性和适用性。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建立健全规章制度和操作流程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提高护理人员专业技能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通过定期的培训、考核和实践锻炼，提高护理人员的专业技能水平，确保他们具备提供高质量护理服务的能力。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042" r="15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加强护理安全知识教育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对护理人员进行护理安全知识教育，提高他们的安全意识和风险防范能力，减少护理不良事件的发生。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培养护理人员的责任心和职业道德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通过职业道德教育和责任心培养，使护理人员充分认识到自身职责的重要性，积极履行护理职责，为儿童提供优质的护理服务。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https://d.book118.com/377112146066006033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2024-09-06T22:07:35.016</cp:lastPrinted>
  <dcterms:created xsi:type="dcterms:W3CDTF">2024-09-06T14:07:35Z</dcterms:created>
  <dcterms:modified xsi:type="dcterms:W3CDTF">2024-09-06T14:07:36Z</dcterms:modified>
</cp:coreProperties>
</file>